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1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 rtl="0"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9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7" Type="http://schemas.openxmlformats.org/officeDocument/2006/relationships/image" Target="../media/image20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9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26.pn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416040" y="4434840"/>
            <a:ext cx="4941771" cy="1122202"/>
          </a:xfrm>
        </p:spPr>
        <p:txBody>
          <a:bodyPr rtlCol="0" anchor="b">
            <a:noAutofit/>
          </a:bodyPr>
          <a:lstStyle>
            <a:lvl1pPr algn="l">
              <a:defRPr sz="3600" cap="all" spc="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pt-BR" noProof="0"/>
              <a:t>CLIQUE PARA EDITAR O ESTILO DO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5457758-A125-4CEA-A3D5-CBD010417BD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416041" y="5586890"/>
            <a:ext cx="4941770" cy="396660"/>
          </a:xfrm>
        </p:spPr>
        <p:txBody>
          <a:bodyPr rtlCol="0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pt-BR" noProof="0"/>
              <a:t>Clique para editar o estilo de subtítulo Mestre</a:t>
            </a:r>
          </a:p>
        </p:txBody>
      </p:sp>
      <p:pic>
        <p:nvPicPr>
          <p:cNvPr id="8" name="Gráfico 7">
            <a:extLst>
              <a:ext uri="{FF2B5EF4-FFF2-40B4-BE49-F238E27FC236}">
                <a16:creationId xmlns:a16="http://schemas.microsoft.com/office/drawing/2014/main" id="{A04F1E16-9A84-4D0E-9706-79C396AF6AE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9358" t="23650" b="-1"/>
          <a:stretch/>
        </p:blipFill>
        <p:spPr>
          <a:xfrm>
            <a:off x="0" y="0"/>
            <a:ext cx="9488312" cy="5054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8973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Elemento Gráfico 7">
            <a:extLst>
              <a:ext uri="{FF2B5EF4-FFF2-40B4-BE49-F238E27FC236}">
                <a16:creationId xmlns:a16="http://schemas.microsoft.com/office/drawing/2014/main" id="{D514C6BF-376E-43E8-881D-2E767426990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8301" r="28341" b="23071"/>
          <a:stretch/>
        </p:blipFill>
        <p:spPr>
          <a:xfrm>
            <a:off x="5488815" y="0"/>
            <a:ext cx="6703185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3F0A9B92-C2D0-466A-A680-A35832C452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33499" y="1020445"/>
            <a:ext cx="3171825" cy="1325563"/>
          </a:xfrm>
        </p:spPr>
        <p:txBody>
          <a:bodyPr rtlCol="0" anchor="b">
            <a:normAutofit/>
          </a:bodyPr>
          <a:lstStyle>
            <a:lvl1pPr>
              <a:defRPr sz="2800" spc="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pt-BR" noProof="0"/>
              <a:t>CLIQUE PARA EDITAR O ESTILO DO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DA41CE6-5A88-4C5C-B2A4-6A5D2153B16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333499" y="2924175"/>
            <a:ext cx="3171825" cy="2519363"/>
          </a:xfrm>
        </p:spPr>
        <p:txBody>
          <a:bodyPr rtlCol="0">
            <a:normAutofit/>
          </a:bodyPr>
          <a:lstStyle>
            <a:lvl1pPr marL="0" indent="0">
              <a:lnSpc>
                <a:spcPct val="120000"/>
              </a:lnSpc>
              <a:spcBef>
                <a:spcPts val="100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20000"/>
              </a:lnSpc>
              <a:spcBef>
                <a:spcPts val="100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lnSpc>
                <a:spcPct val="120000"/>
              </a:lnSpc>
              <a:spcBef>
                <a:spcPts val="100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lnSpc>
                <a:spcPct val="120000"/>
              </a:lnSpc>
              <a:spcBef>
                <a:spcPts val="100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lnSpc>
                <a:spcPct val="120000"/>
              </a:lnSpc>
              <a:spcBef>
                <a:spcPts val="100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39F5093-3C53-4152-B8FE-0522E079526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33500" y="6356350"/>
            <a:ext cx="985157" cy="365125"/>
          </a:xfrm>
        </p:spPr>
        <p:txBody>
          <a:bodyPr rtlCol="0"/>
          <a:lstStyle>
            <a:lvl1pPr>
              <a:defRPr sz="900"/>
            </a:lvl1pPr>
          </a:lstStyle>
          <a:p>
            <a:fld id="{00D11C9A-63AE-4BDD-9251-74D1F2A93BB5}" type="datetimeFigureOut">
              <a:rPr lang="pt-BR" smtClean="0"/>
              <a:t>04/10/2024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727F11D-8AF8-44D6-A48B-D8C7779B8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69886" y="6356349"/>
            <a:ext cx="2482842" cy="365125"/>
          </a:xfrm>
        </p:spPr>
        <p:txBody>
          <a:bodyPr rtlCol="0"/>
          <a:lstStyle>
            <a:lvl1pPr>
              <a:defRPr sz="900"/>
            </a:lvl1pPr>
          </a:lstStyle>
          <a:p>
            <a:endParaRPr lang="pt-BR"/>
          </a:p>
        </p:txBody>
      </p:sp>
      <p:sp>
        <p:nvSpPr>
          <p:cNvPr id="6" name="Espaço Reservado para o Número do Slide 5">
            <a:extLst>
              <a:ext uri="{FF2B5EF4-FFF2-40B4-BE49-F238E27FC236}">
                <a16:creationId xmlns:a16="http://schemas.microsoft.com/office/drawing/2014/main" id="{658C0879-6B0F-4AF6-A997-EC61DA896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36305" y="6356350"/>
            <a:ext cx="987552" cy="365125"/>
          </a:xfrm>
        </p:spPr>
        <p:txBody>
          <a:bodyPr rtlCol="0"/>
          <a:lstStyle>
            <a:lvl1pPr>
              <a:defRPr sz="900"/>
            </a:lvl1pPr>
          </a:lstStyle>
          <a:p>
            <a:fld id="{20A63515-3E70-4118-B1B5-BACBC5CB8B8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538516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inha do Temp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ráfico 10">
            <a:extLst>
              <a:ext uri="{FF2B5EF4-FFF2-40B4-BE49-F238E27FC236}">
                <a16:creationId xmlns:a16="http://schemas.microsoft.com/office/drawing/2014/main" id="{9D2AF524-D4B4-4A3A-9CE4-EDAFE1D5A3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113884" y="0"/>
            <a:ext cx="10078116" cy="6858000"/>
          </a:xfrm>
          <a:custGeom>
            <a:avLst/>
            <a:gdLst>
              <a:gd name="connsiteX0" fmla="*/ 3793236 w 10078116"/>
              <a:gd name="connsiteY0" fmla="*/ 6858000 h 6858000"/>
              <a:gd name="connsiteX1" fmla="*/ 0 w 10078116"/>
              <a:gd name="connsiteY1" fmla="*/ 0 h 6858000"/>
              <a:gd name="connsiteX2" fmla="*/ 10078116 w 10078116"/>
              <a:gd name="connsiteY2" fmla="*/ 0 h 6858000"/>
              <a:gd name="connsiteX3" fmla="*/ 10078116 w 1007811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78116" h="6858000">
                <a:moveTo>
                  <a:pt x="3793236" y="6858000"/>
                </a:moveTo>
                <a:lnTo>
                  <a:pt x="0" y="0"/>
                </a:lnTo>
                <a:lnTo>
                  <a:pt x="10078116" y="0"/>
                </a:lnTo>
                <a:lnTo>
                  <a:pt x="10078116" y="6858000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pt-BR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E3987A5-99A6-4B33-BAAF-5315963538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509419"/>
            <a:ext cx="4082142" cy="585788"/>
          </a:xfrm>
        </p:spPr>
        <p:txBody>
          <a:bodyPr rtlCol="0">
            <a:normAutofit/>
          </a:bodyPr>
          <a:lstStyle>
            <a:lvl1pPr>
              <a:defRPr lang="en-US" sz="28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pt-BR" noProof="0"/>
              <a:t>CLIQUE PARA EDITAR O TÍTULO</a:t>
            </a:r>
          </a:p>
        </p:txBody>
      </p:sp>
      <p:sp>
        <p:nvSpPr>
          <p:cNvPr id="16" name="Espaço Reservado para Texto 15">
            <a:extLst>
              <a:ext uri="{FF2B5EF4-FFF2-40B4-BE49-F238E27FC236}">
                <a16:creationId xmlns:a16="http://schemas.microsoft.com/office/drawing/2014/main" id="{3BABF6CA-407C-4BF0-8234-1321A676E75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318" y="1481138"/>
            <a:ext cx="2141764" cy="514350"/>
          </a:xfrm>
        </p:spPr>
        <p:txBody>
          <a:bodyPr rtlCol="0" anchor="ctr">
            <a:noAutofit/>
          </a:bodyPr>
          <a:lstStyle>
            <a:lvl1pPr marL="0" indent="0" algn="r">
              <a:buNone/>
              <a:defRPr sz="1600" cap="all" spc="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CLIQUE PARA EDITAR OS ESTILOS DE TEXTO MESTRE</a:t>
            </a:r>
          </a:p>
        </p:txBody>
      </p:sp>
      <p:sp>
        <p:nvSpPr>
          <p:cNvPr id="17" name="Espaço Reservado para Texto 15">
            <a:extLst>
              <a:ext uri="{FF2B5EF4-FFF2-40B4-BE49-F238E27FC236}">
                <a16:creationId xmlns:a16="http://schemas.microsoft.com/office/drawing/2014/main" id="{76D8129B-5B68-421C-968C-3663C86EFC7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4375" y="2557463"/>
            <a:ext cx="2141764" cy="514350"/>
          </a:xfrm>
        </p:spPr>
        <p:txBody>
          <a:bodyPr rtlCol="0" anchor="ctr">
            <a:noAutofit/>
          </a:bodyPr>
          <a:lstStyle>
            <a:lvl1pPr marL="0" indent="0" algn="r">
              <a:buNone/>
              <a:defRPr sz="1600" cap="all" spc="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CLIQUE PARA EDITAR OS ESTILOS DE TEXTO MESTRE</a:t>
            </a:r>
          </a:p>
        </p:txBody>
      </p:sp>
      <p:sp>
        <p:nvSpPr>
          <p:cNvPr id="18" name="Espaço Reservado para Texto 15">
            <a:extLst>
              <a:ext uri="{FF2B5EF4-FFF2-40B4-BE49-F238E27FC236}">
                <a16:creationId xmlns:a16="http://schemas.microsoft.com/office/drawing/2014/main" id="{6C741DCA-8EBD-44F5-9D38-E938A628ADC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20800" y="3633788"/>
            <a:ext cx="2141764" cy="514350"/>
          </a:xfrm>
        </p:spPr>
        <p:txBody>
          <a:bodyPr rtlCol="0" anchor="ctr">
            <a:noAutofit/>
          </a:bodyPr>
          <a:lstStyle>
            <a:lvl1pPr marL="0" indent="0" algn="r">
              <a:buNone/>
              <a:defRPr sz="1600" cap="all" spc="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CLIQUE PARA EDITAR OS ESTILOS DE TEXTO MESTRE</a:t>
            </a:r>
          </a:p>
        </p:txBody>
      </p:sp>
      <p:sp>
        <p:nvSpPr>
          <p:cNvPr id="19" name="Espaço Reservado para Texto 15">
            <a:extLst>
              <a:ext uri="{FF2B5EF4-FFF2-40B4-BE49-F238E27FC236}">
                <a16:creationId xmlns:a16="http://schemas.microsoft.com/office/drawing/2014/main" id="{5C43C6B1-A1BD-4A90-8B4B-F361C1BEDD2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905000" y="4710114"/>
            <a:ext cx="2141764" cy="514350"/>
          </a:xfrm>
        </p:spPr>
        <p:txBody>
          <a:bodyPr rtlCol="0" anchor="ctr">
            <a:noAutofit/>
          </a:bodyPr>
          <a:lstStyle>
            <a:lvl1pPr marL="0" indent="0" algn="r">
              <a:buNone/>
              <a:defRPr sz="1600" cap="all" spc="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CLIQUE PARA EDITAR OS ESTILOS DE TEXTO MESTRE</a:t>
            </a:r>
          </a:p>
        </p:txBody>
      </p:sp>
      <p:sp>
        <p:nvSpPr>
          <p:cNvPr id="34" name="Espaço Reservado para Texto 15">
            <a:extLst>
              <a:ext uri="{FF2B5EF4-FFF2-40B4-BE49-F238E27FC236}">
                <a16:creationId xmlns:a16="http://schemas.microsoft.com/office/drawing/2014/main" id="{0C66E1BD-33F0-4B94-BF94-CD4698F85C3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01535" y="1594478"/>
            <a:ext cx="5539095" cy="1010842"/>
          </a:xfrm>
        </p:spPr>
        <p:txBody>
          <a:bodyPr rtlCol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Clique para editar os estilos de texto mestre</a:t>
            </a:r>
          </a:p>
        </p:txBody>
      </p:sp>
      <p:sp>
        <p:nvSpPr>
          <p:cNvPr id="35" name="Espaço Reservado para Texto 15">
            <a:extLst>
              <a:ext uri="{FF2B5EF4-FFF2-40B4-BE49-F238E27FC236}">
                <a16:creationId xmlns:a16="http://schemas.microsoft.com/office/drawing/2014/main" id="{2D4661B1-6559-407A-9AEC-A46A0570AE8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986028" y="2682564"/>
            <a:ext cx="5539095" cy="1010842"/>
          </a:xfrm>
        </p:spPr>
        <p:txBody>
          <a:bodyPr rtlCol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Clique para editar os estilos de texto mestre</a:t>
            </a:r>
          </a:p>
        </p:txBody>
      </p:sp>
      <p:sp>
        <p:nvSpPr>
          <p:cNvPr id="36" name="Espaço Reservado para Texto 15">
            <a:extLst>
              <a:ext uri="{FF2B5EF4-FFF2-40B4-BE49-F238E27FC236}">
                <a16:creationId xmlns:a16="http://schemas.microsoft.com/office/drawing/2014/main" id="{DCC983F7-6A25-42C0-811C-EA32138C5B8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576937" y="3755394"/>
            <a:ext cx="5539095" cy="1010842"/>
          </a:xfrm>
        </p:spPr>
        <p:txBody>
          <a:bodyPr rtlCol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Clique para editar os estilos de texto mestre</a:t>
            </a:r>
          </a:p>
        </p:txBody>
      </p:sp>
      <p:sp>
        <p:nvSpPr>
          <p:cNvPr id="37" name="Espaço Reservado para Texto 15">
            <a:extLst>
              <a:ext uri="{FF2B5EF4-FFF2-40B4-BE49-F238E27FC236}">
                <a16:creationId xmlns:a16="http://schemas.microsoft.com/office/drawing/2014/main" id="{E83DA0EB-27DD-416A-8DA5-4AFDC8587E5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75279" y="4824430"/>
            <a:ext cx="5539095" cy="1010842"/>
          </a:xfrm>
        </p:spPr>
        <p:txBody>
          <a:bodyPr rtlCol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Clique para editar os estilos de texto mestre</a:t>
            </a:r>
          </a:p>
        </p:txBody>
      </p:sp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D3795F91-C721-4363-956D-756673AE7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353515" y="5023933"/>
            <a:ext cx="1513211" cy="0"/>
          </a:xfrm>
          <a:prstGeom prst="line">
            <a:avLst/>
          </a:prstGeom>
          <a:ln w="63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4" name="Conector Reto 3">
            <a:extLst>
              <a:ext uri="{FF2B5EF4-FFF2-40B4-BE49-F238E27FC236}">
                <a16:creationId xmlns:a16="http://schemas.microsoft.com/office/drawing/2014/main" id="{8AC14461-E27D-413D-B31A-47B74646AF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759917" y="3948451"/>
            <a:ext cx="1513211" cy="0"/>
          </a:xfrm>
          <a:prstGeom prst="line">
            <a:avLst/>
          </a:prstGeom>
          <a:ln w="63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8" name="Conector Reto 7">
            <a:extLst>
              <a:ext uri="{FF2B5EF4-FFF2-40B4-BE49-F238E27FC236}">
                <a16:creationId xmlns:a16="http://schemas.microsoft.com/office/drawing/2014/main" id="{4D6AEA4C-7710-4829-BA87-8DD77F1593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173453" y="2872686"/>
            <a:ext cx="1513211" cy="0"/>
          </a:xfrm>
          <a:prstGeom prst="line">
            <a:avLst/>
          </a:prstGeom>
          <a:ln w="63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E9BD473E-6203-491C-87AC-54AC0AB233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586263" y="1796083"/>
            <a:ext cx="1513211" cy="0"/>
          </a:xfrm>
          <a:prstGeom prst="line">
            <a:avLst/>
          </a:prstGeom>
          <a:ln w="63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74DC36F-5D3E-439D-80B5-32633FC34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fld id="{00D11C9A-63AE-4BDD-9251-74D1F2A93BB5}" type="datetimeFigureOut">
              <a:rPr lang="pt-BR" smtClean="0"/>
              <a:t>04/10/2024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C710A8A-CEC9-4787-A745-C28DD965F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55823" y="6356350"/>
            <a:ext cx="1808712" cy="365125"/>
          </a:xfrm>
        </p:spPr>
        <p:txBody>
          <a:bodyPr rtlCol="0"/>
          <a:lstStyle>
            <a:lvl1pPr algn="l">
              <a:defRPr sz="900"/>
            </a:lvl1pPr>
          </a:lstStyle>
          <a:p>
            <a:endParaRPr lang="pt-BR"/>
          </a:p>
        </p:txBody>
      </p:sp>
      <p:sp>
        <p:nvSpPr>
          <p:cNvPr id="7" name="Espaço Reservado para o Número do Slide 6">
            <a:extLst>
              <a:ext uri="{FF2B5EF4-FFF2-40B4-BE49-F238E27FC236}">
                <a16:creationId xmlns:a16="http://schemas.microsoft.com/office/drawing/2014/main" id="{4162BD04-8F01-472A-9456-4702A2218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10874" y="6356350"/>
            <a:ext cx="542925" cy="365125"/>
          </a:xfrm>
        </p:spPr>
        <p:txBody>
          <a:bodyPr rtlCol="0"/>
          <a:lstStyle>
            <a:lvl1pPr>
              <a:defRPr sz="900"/>
            </a:lvl1pPr>
          </a:lstStyle>
          <a:p>
            <a:fld id="{20A63515-3E70-4118-B1B5-BACBC5CB8B8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25641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na do Conteúdo 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ítulo 1">
            <a:extLst>
              <a:ext uri="{FF2B5EF4-FFF2-40B4-BE49-F238E27FC236}">
                <a16:creationId xmlns:a16="http://schemas.microsoft.com/office/drawing/2014/main" id="{42ACEF30-0520-40B3-A1F1-F3D2530563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 rtlCol="0">
            <a:normAutofit/>
          </a:bodyPr>
          <a:lstStyle>
            <a:lvl1pPr algn="ctr">
              <a:defRPr lang="en-US" sz="28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pt-BR" noProof="0"/>
              <a:t>CLIQUE PARA EDITAR O ESTILO DO TÍTULO MESTRE</a:t>
            </a:r>
          </a:p>
        </p:txBody>
      </p:sp>
      <p:sp>
        <p:nvSpPr>
          <p:cNvPr id="15" name="Espaço Reservado para Texto 15">
            <a:extLst>
              <a:ext uri="{FF2B5EF4-FFF2-40B4-BE49-F238E27FC236}">
                <a16:creationId xmlns:a16="http://schemas.microsoft.com/office/drawing/2014/main" id="{A1FB681F-A94D-4BF8-8290-0811E98D49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5900" y="2563123"/>
            <a:ext cx="4031945" cy="365125"/>
          </a:xfrm>
        </p:spPr>
        <p:txBody>
          <a:bodyPr rtlCol="0"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pt-BR" noProof="0"/>
              <a:t>CLIQUE PARA ADICIONAR UM SUBTÍTULO</a:t>
            </a:r>
          </a:p>
        </p:txBody>
      </p:sp>
      <p:sp>
        <p:nvSpPr>
          <p:cNvPr id="17" name="Espaço Reservado para Texto 18">
            <a:extLst>
              <a:ext uri="{FF2B5EF4-FFF2-40B4-BE49-F238E27FC236}">
                <a16:creationId xmlns:a16="http://schemas.microsoft.com/office/drawing/2014/main" id="{61E8C129-EF62-46A8-97F3-3CB5D014FB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85664" y="3070348"/>
            <a:ext cx="4031030" cy="1057308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Clique para adicionar o texto</a:t>
            </a:r>
          </a:p>
        </p:txBody>
      </p:sp>
      <p:sp>
        <p:nvSpPr>
          <p:cNvPr id="31" name="Espaço Reservado para Texto 15">
            <a:extLst>
              <a:ext uri="{FF2B5EF4-FFF2-40B4-BE49-F238E27FC236}">
                <a16:creationId xmlns:a16="http://schemas.microsoft.com/office/drawing/2014/main" id="{87DD41A9-B6B3-48D9-A3A6-831B39C9158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73004" y="2563123"/>
            <a:ext cx="4031945" cy="365125"/>
          </a:xfrm>
        </p:spPr>
        <p:txBody>
          <a:bodyPr rtlCol="0"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pt-BR" noProof="0"/>
              <a:t>CLIQUE PARA ADICIONAR UM SUBTÍTULO</a:t>
            </a:r>
          </a:p>
        </p:txBody>
      </p:sp>
      <p:sp>
        <p:nvSpPr>
          <p:cNvPr id="32" name="Espaço Reservado para Texto 18">
            <a:extLst>
              <a:ext uri="{FF2B5EF4-FFF2-40B4-BE49-F238E27FC236}">
                <a16:creationId xmlns:a16="http://schemas.microsoft.com/office/drawing/2014/main" id="{FB791E68-EDF5-4CC2-8774-A27AEF1D25E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73143" y="3070348"/>
            <a:ext cx="4031030" cy="1057308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Clique para adicionar o texto</a:t>
            </a:r>
          </a:p>
        </p:txBody>
      </p:sp>
      <p:sp>
        <p:nvSpPr>
          <p:cNvPr id="33" name="Espaço Reservado para Texto 15">
            <a:extLst>
              <a:ext uri="{FF2B5EF4-FFF2-40B4-BE49-F238E27FC236}">
                <a16:creationId xmlns:a16="http://schemas.microsoft.com/office/drawing/2014/main" id="{AA224F82-7E0C-4EBF-97D3-132481DBCDA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85899" y="4319431"/>
            <a:ext cx="4031945" cy="365125"/>
          </a:xfrm>
        </p:spPr>
        <p:txBody>
          <a:bodyPr rtlCol="0"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pt-BR" noProof="0"/>
              <a:t>CLIQUE PARA ADICIONAR UM SUBTÍTULO</a:t>
            </a:r>
          </a:p>
        </p:txBody>
      </p:sp>
      <p:sp>
        <p:nvSpPr>
          <p:cNvPr id="34" name="Espaço Reservado para Texto 18">
            <a:extLst>
              <a:ext uri="{FF2B5EF4-FFF2-40B4-BE49-F238E27FC236}">
                <a16:creationId xmlns:a16="http://schemas.microsoft.com/office/drawing/2014/main" id="{699D24C6-4AFB-4222-8E0C-4D11CD9C0FF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486412" y="4826656"/>
            <a:ext cx="4031030" cy="1057308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Clique para adicionar o texto</a:t>
            </a:r>
          </a:p>
        </p:txBody>
      </p:sp>
      <p:sp>
        <p:nvSpPr>
          <p:cNvPr id="12" name="Espaço Reservado para Texto 15">
            <a:extLst>
              <a:ext uri="{FF2B5EF4-FFF2-40B4-BE49-F238E27FC236}">
                <a16:creationId xmlns:a16="http://schemas.microsoft.com/office/drawing/2014/main" id="{3B05E19C-DF33-4515-AC52-F95850810EC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672630" y="4319431"/>
            <a:ext cx="4031945" cy="365125"/>
          </a:xfrm>
        </p:spPr>
        <p:txBody>
          <a:bodyPr rtlCol="0"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pt-BR" noProof="0"/>
              <a:t>CLIQUE PARA ADICIONAR UM SUBTÍTULO</a:t>
            </a:r>
          </a:p>
        </p:txBody>
      </p:sp>
      <p:sp>
        <p:nvSpPr>
          <p:cNvPr id="13" name="Espaço Reservado para Texto 18">
            <a:extLst>
              <a:ext uri="{FF2B5EF4-FFF2-40B4-BE49-F238E27FC236}">
                <a16:creationId xmlns:a16="http://schemas.microsoft.com/office/drawing/2014/main" id="{C0EBC62D-442C-45D3-B66B-C6578FBB337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673143" y="4826656"/>
            <a:ext cx="4031030" cy="1057308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Clique para adicionar o texto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98EC90C5-A811-4E5C-ADD1-A89DB4E94DAA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 rtlCol="0"/>
          <a:lstStyle/>
          <a:p>
            <a:fld id="{00D11C9A-63AE-4BDD-9251-74D1F2A93BB5}" type="datetimeFigureOut">
              <a:rPr lang="pt-BR" smtClean="0"/>
              <a:t>04/10/2024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3356B621-AE19-45D3-B25F-23256C242DD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 rtlCol="0"/>
          <a:lstStyle/>
          <a:p>
            <a:endParaRPr lang="pt-BR"/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158BDCB2-D8C3-4571-8154-76BEA9AE41A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 rtlCol="0"/>
          <a:lstStyle/>
          <a:p>
            <a:fld id="{20A63515-3E70-4118-B1B5-BACBC5CB8B80}" type="slidenum">
              <a:rPr lang="pt-BR" smtClean="0"/>
              <a:t>‹nº›</a:t>
            </a:fld>
            <a:endParaRPr lang="pt-BR"/>
          </a:p>
        </p:txBody>
      </p:sp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9298DCF7-7DC1-4618-8133-F63847B0AF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688388" y="0"/>
            <a:ext cx="3503612" cy="235295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to 5">
            <a:extLst>
              <a:ext uri="{FF2B5EF4-FFF2-40B4-BE49-F238E27FC236}">
                <a16:creationId xmlns:a16="http://schemas.microsoft.com/office/drawing/2014/main" id="{653A6567-233D-4A3B-B52B-DE7E5E35A1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720943" y="0"/>
            <a:ext cx="2471057" cy="2699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Gráfico 6">
            <a:extLst>
              <a:ext uri="{FF2B5EF4-FFF2-40B4-BE49-F238E27FC236}">
                <a16:creationId xmlns:a16="http://schemas.microsoft.com/office/drawing/2014/main" id="{64D564EB-CA78-42C6-AD76-3C4E7B3AEA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473953"/>
            <a:ext cx="2057400" cy="1647825"/>
          </a:xfrm>
          <a:prstGeom prst="rect">
            <a:avLst/>
          </a:prstGeom>
        </p:spPr>
      </p:pic>
      <p:pic>
        <p:nvPicPr>
          <p:cNvPr id="8" name="Gráfico 7">
            <a:extLst>
              <a:ext uri="{FF2B5EF4-FFF2-40B4-BE49-F238E27FC236}">
                <a16:creationId xmlns:a16="http://schemas.microsoft.com/office/drawing/2014/main" id="{1CFFBB3A-BDCF-4878-8D04-E8BB9A050E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049000" y="5180889"/>
            <a:ext cx="11430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8957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na do Conteúdo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ítulo 1">
            <a:extLst>
              <a:ext uri="{FF2B5EF4-FFF2-40B4-BE49-F238E27FC236}">
                <a16:creationId xmlns:a16="http://schemas.microsoft.com/office/drawing/2014/main" id="{42ACEF30-0520-40B3-A1F1-F3D2530563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08760" y="4156405"/>
            <a:ext cx="3139440" cy="1325563"/>
          </a:xfrm>
        </p:spPr>
        <p:txBody>
          <a:bodyPr rtlCol="0" anchor="b">
            <a:normAutofit/>
          </a:bodyPr>
          <a:lstStyle>
            <a:lvl1pPr algn="l">
              <a:defRPr lang="en-US" sz="28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pt-BR" noProof="0"/>
              <a:t>CLIQUE PARA EDITAR O ESTILO DO TÍTULO MESTRE</a:t>
            </a:r>
          </a:p>
        </p:txBody>
      </p:sp>
      <p:sp>
        <p:nvSpPr>
          <p:cNvPr id="15" name="Espaço Reservado para Texto 15">
            <a:extLst>
              <a:ext uri="{FF2B5EF4-FFF2-40B4-BE49-F238E27FC236}">
                <a16:creationId xmlns:a16="http://schemas.microsoft.com/office/drawing/2014/main" id="{A1FB681F-A94D-4BF8-8290-0811E98D49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22254" y="1530635"/>
            <a:ext cx="5433204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pt-BR" noProof="0"/>
              <a:t>CLIQUE PARA ADICIONAR UM SUBTÍTULO</a:t>
            </a:r>
          </a:p>
        </p:txBody>
      </p:sp>
      <p:sp>
        <p:nvSpPr>
          <p:cNvPr id="17" name="Espaço Reservado para Texto 18">
            <a:extLst>
              <a:ext uri="{FF2B5EF4-FFF2-40B4-BE49-F238E27FC236}">
                <a16:creationId xmlns:a16="http://schemas.microsoft.com/office/drawing/2014/main" id="{61E8C129-EF62-46A8-97F3-3CB5D014FB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21828" y="1860060"/>
            <a:ext cx="5431971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Clique para adicionar o texto</a:t>
            </a:r>
          </a:p>
        </p:txBody>
      </p:sp>
      <p:sp>
        <p:nvSpPr>
          <p:cNvPr id="16" name="Espaço Reservado para Texto 15">
            <a:extLst>
              <a:ext uri="{FF2B5EF4-FFF2-40B4-BE49-F238E27FC236}">
                <a16:creationId xmlns:a16="http://schemas.microsoft.com/office/drawing/2014/main" id="{07D6A00C-D56B-4E8B-B992-7DA51D3C726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22254" y="2630431"/>
            <a:ext cx="5433204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pt-BR" noProof="0"/>
              <a:t>CLIQUE PARA ADICIONAR UM SUBTÍTULO</a:t>
            </a:r>
          </a:p>
        </p:txBody>
      </p:sp>
      <p:sp>
        <p:nvSpPr>
          <p:cNvPr id="18" name="Espaço Reservado para Texto 18">
            <a:extLst>
              <a:ext uri="{FF2B5EF4-FFF2-40B4-BE49-F238E27FC236}">
                <a16:creationId xmlns:a16="http://schemas.microsoft.com/office/drawing/2014/main" id="{DA90DA32-7E6A-4713-BDC9-73910E2A0E6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21828" y="2959856"/>
            <a:ext cx="5431971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Clique para adicionar o texto</a:t>
            </a:r>
          </a:p>
        </p:txBody>
      </p:sp>
      <p:sp>
        <p:nvSpPr>
          <p:cNvPr id="19" name="Espaço Reservado para Texto 15">
            <a:extLst>
              <a:ext uri="{FF2B5EF4-FFF2-40B4-BE49-F238E27FC236}">
                <a16:creationId xmlns:a16="http://schemas.microsoft.com/office/drawing/2014/main" id="{D7E57261-C874-4DFD-AF7D-F9EC50B3BFD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22254" y="3730227"/>
            <a:ext cx="5433204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pt-BR" noProof="0"/>
              <a:t>CLIQUE PARA ADICIONAR UM SUBTÍTULO</a:t>
            </a:r>
          </a:p>
        </p:txBody>
      </p:sp>
      <p:sp>
        <p:nvSpPr>
          <p:cNvPr id="20" name="Espaço Reservado para Texto 18">
            <a:extLst>
              <a:ext uri="{FF2B5EF4-FFF2-40B4-BE49-F238E27FC236}">
                <a16:creationId xmlns:a16="http://schemas.microsoft.com/office/drawing/2014/main" id="{843F77CE-098F-4777-8C30-5CEE7954D14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21828" y="4059652"/>
            <a:ext cx="5431971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Clique para adicionar o texto</a:t>
            </a:r>
          </a:p>
        </p:txBody>
      </p:sp>
      <p:sp>
        <p:nvSpPr>
          <p:cNvPr id="23" name="Espaço Reservado para Texto 15">
            <a:extLst>
              <a:ext uri="{FF2B5EF4-FFF2-40B4-BE49-F238E27FC236}">
                <a16:creationId xmlns:a16="http://schemas.microsoft.com/office/drawing/2014/main" id="{4CAE269A-B6AB-42A6-9575-6057FA25A29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920106" y="4830024"/>
            <a:ext cx="5433204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pt-BR" noProof="0"/>
              <a:t>CLIQUE PARA ADICIONAR UM SUBTÍTULO</a:t>
            </a:r>
          </a:p>
        </p:txBody>
      </p:sp>
      <p:sp>
        <p:nvSpPr>
          <p:cNvPr id="24" name="Espaço Reservado para Texto 18">
            <a:extLst>
              <a:ext uri="{FF2B5EF4-FFF2-40B4-BE49-F238E27FC236}">
                <a16:creationId xmlns:a16="http://schemas.microsoft.com/office/drawing/2014/main" id="{46866A49-A3A8-4869-961C-EB41F6BC784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919680" y="5159449"/>
            <a:ext cx="5431971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Clique para adicionar o texto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98EC90C5-A811-4E5C-ADD1-A89DB4E94DAA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5919680" y="6356350"/>
            <a:ext cx="947516" cy="365125"/>
          </a:xfrm>
        </p:spPr>
        <p:txBody>
          <a:bodyPr rtlCol="0"/>
          <a:lstStyle>
            <a:lvl1pPr>
              <a:defRPr sz="900"/>
            </a:lvl1pPr>
          </a:lstStyle>
          <a:p>
            <a:fld id="{00D11C9A-63AE-4BDD-9251-74D1F2A93BB5}" type="datetimeFigureOut">
              <a:rPr lang="pt-BR" smtClean="0"/>
              <a:t>04/10/2024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3356B621-AE19-45D3-B25F-23256C242DD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7161955" y="6356350"/>
            <a:ext cx="3243942" cy="365125"/>
          </a:xfrm>
        </p:spPr>
        <p:txBody>
          <a:bodyPr rtlCol="0"/>
          <a:lstStyle>
            <a:lvl1pPr>
              <a:defRPr sz="900"/>
            </a:lvl1pPr>
          </a:lstStyle>
          <a:p>
            <a:endParaRPr lang="pt-BR"/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158BDCB2-D8C3-4571-8154-76BEA9AE41A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0700656" y="6356350"/>
            <a:ext cx="653143" cy="365125"/>
          </a:xfrm>
        </p:spPr>
        <p:txBody>
          <a:bodyPr rtlCol="0"/>
          <a:lstStyle>
            <a:lvl1pPr>
              <a:defRPr sz="900"/>
            </a:lvl1pPr>
          </a:lstStyle>
          <a:p>
            <a:fld id="{20A63515-3E70-4118-B1B5-BACBC5CB8B80}" type="slidenum">
              <a:rPr lang="pt-BR" smtClean="0"/>
              <a:t>‹nº›</a:t>
            </a:fld>
            <a:endParaRPr lang="pt-BR"/>
          </a:p>
        </p:txBody>
      </p:sp>
      <p:pic>
        <p:nvPicPr>
          <p:cNvPr id="2" name="Gráfico 1">
            <a:extLst>
              <a:ext uri="{FF2B5EF4-FFF2-40B4-BE49-F238E27FC236}">
                <a16:creationId xmlns:a16="http://schemas.microsoft.com/office/drawing/2014/main" id="{6D8D9106-8780-461D-9091-E074B0A3C9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9434" t="20278" b="22673"/>
          <a:stretch/>
        </p:blipFill>
        <p:spPr>
          <a:xfrm>
            <a:off x="-4696" y="-1"/>
            <a:ext cx="4896735" cy="4385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4648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roduçã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A3821F-4537-4AE7-8829-C2E3AE60F6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62075" y="1671639"/>
            <a:ext cx="5111750" cy="1204912"/>
          </a:xfrm>
        </p:spPr>
        <p:txBody>
          <a:bodyPr rtlCol="0" anchor="b">
            <a:normAutofit/>
          </a:bodyPr>
          <a:lstStyle>
            <a:lvl1pPr>
              <a:defRPr lang="en-US" sz="28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pt-BR" noProof="0"/>
              <a:t>CLIQUE PARA EDITAR O ESTILO DO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2FD4279-EA62-4397-878A-73F4948DB17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362075" y="3660774"/>
            <a:ext cx="5111750" cy="1525588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pt-BR" noProof="0"/>
              <a:t>Clique para editar o texto Mestre</a:t>
            </a:r>
          </a:p>
        </p:txBody>
      </p:sp>
      <p:cxnSp>
        <p:nvCxnSpPr>
          <p:cNvPr id="14" name="Conector Reto 13">
            <a:extLst>
              <a:ext uri="{FF2B5EF4-FFF2-40B4-BE49-F238E27FC236}">
                <a16:creationId xmlns:a16="http://schemas.microsoft.com/office/drawing/2014/main" id="{49FBD260-5143-4B12-B9F8-33E48D548909}"/>
              </a:ext>
            </a:extLst>
          </p:cNvPr>
          <p:cNvCxnSpPr/>
          <p:nvPr/>
        </p:nvCxnSpPr>
        <p:spPr>
          <a:xfrm>
            <a:off x="9096375" y="1497012"/>
            <a:ext cx="3095625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Reto 22">
            <a:extLst>
              <a:ext uri="{FF2B5EF4-FFF2-40B4-BE49-F238E27FC236}">
                <a16:creationId xmlns:a16="http://schemas.microsoft.com/office/drawing/2014/main" id="{D87F08D6-2CA7-4A5A-BE34-07113DCA535D}"/>
              </a:ext>
            </a:extLst>
          </p:cNvPr>
          <p:cNvCxnSpPr/>
          <p:nvPr/>
        </p:nvCxnSpPr>
        <p:spPr>
          <a:xfrm flipH="1">
            <a:off x="6953250" y="-25401"/>
            <a:ext cx="3790950" cy="6902451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paço Reservado para Data 6">
            <a:extLst>
              <a:ext uri="{FF2B5EF4-FFF2-40B4-BE49-F238E27FC236}">
                <a16:creationId xmlns:a16="http://schemas.microsoft.com/office/drawing/2014/main" id="{70146B66-4F07-44BE-8AAB-48EA5170DA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>
            <a:lvl1pPr>
              <a:defRPr sz="900"/>
            </a:lvl1pPr>
          </a:lstStyle>
          <a:p>
            <a:fld id="{00D11C9A-63AE-4BDD-9251-74D1F2A93BB5}" type="datetimeFigureOut">
              <a:rPr lang="pt-BR" smtClean="0"/>
              <a:t>04/10/2024</a:t>
            </a:fld>
            <a:endParaRPr lang="pt-BR"/>
          </a:p>
        </p:txBody>
      </p:sp>
      <p:sp>
        <p:nvSpPr>
          <p:cNvPr id="10" name="Espaço Reservado para Rodapé 7">
            <a:extLst>
              <a:ext uri="{FF2B5EF4-FFF2-40B4-BE49-F238E27FC236}">
                <a16:creationId xmlns:a16="http://schemas.microsoft.com/office/drawing/2014/main" id="{3A927BE5-2F4C-4EBD-9093-C4ED6E3025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224463" y="6356350"/>
            <a:ext cx="1743075" cy="365125"/>
          </a:xfrm>
        </p:spPr>
        <p:txBody>
          <a:bodyPr rtlCol="0"/>
          <a:lstStyle>
            <a:lvl1pPr>
              <a:defRPr sz="900"/>
            </a:lvl1pPr>
          </a:lstStyle>
          <a:p>
            <a:endParaRPr lang="pt-BR"/>
          </a:p>
        </p:txBody>
      </p:sp>
      <p:sp>
        <p:nvSpPr>
          <p:cNvPr id="11" name="Espaço Reservado para o Número do Slide 8">
            <a:extLst>
              <a:ext uri="{FF2B5EF4-FFF2-40B4-BE49-F238E27FC236}">
                <a16:creationId xmlns:a16="http://schemas.microsoft.com/office/drawing/2014/main" id="{C4C1336B-CF5E-42FF-80E8-7D33A2D64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>
            <a:lvl1pPr>
              <a:defRPr sz="900"/>
            </a:lvl1pPr>
          </a:lstStyle>
          <a:p>
            <a:fld id="{20A63515-3E70-4118-B1B5-BACBC5CB8B8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284036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tervalo da Seção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91350" y="2571235"/>
            <a:ext cx="4179570" cy="1715531"/>
          </a:xfrm>
        </p:spPr>
        <p:txBody>
          <a:bodyPr rtlCol="0" anchor="ctr">
            <a:noAutofit/>
          </a:bodyPr>
          <a:lstStyle>
            <a:lvl1pPr algn="l">
              <a:defRPr sz="3600" spc="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pt-BR" noProof="0"/>
              <a:t>CLIQUE PARA EDITAR O ESTILO DO TÍTULO MESTRE</a:t>
            </a:r>
          </a:p>
        </p:txBody>
      </p:sp>
      <p:pic>
        <p:nvPicPr>
          <p:cNvPr id="5" name="Gráfico 4">
            <a:extLst>
              <a:ext uri="{FF2B5EF4-FFF2-40B4-BE49-F238E27FC236}">
                <a16:creationId xmlns:a16="http://schemas.microsoft.com/office/drawing/2014/main" id="{F05D2CCB-CCFC-4A8A-ADA9-C1E4D13B96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828675"/>
            <a:ext cx="5876925" cy="520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8761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áfico 6">
            <a:extLst>
              <a:ext uri="{FF2B5EF4-FFF2-40B4-BE49-F238E27FC236}">
                <a16:creationId xmlns:a16="http://schemas.microsoft.com/office/drawing/2014/main" id="{AEE644D4-F9A4-4237-BD5C-4B97ABA933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558165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C2FF67A8-55FA-435D-A18C-96D63D22B5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0169" y="1152771"/>
            <a:ext cx="5431971" cy="846301"/>
          </a:xfrm>
        </p:spPr>
        <p:txBody>
          <a:bodyPr rtlCol="0" anchor="t">
            <a:normAutofit/>
          </a:bodyPr>
          <a:lstStyle>
            <a:lvl1pPr>
              <a:defRPr lang="en-US" sz="28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pt-BR" noProof="0"/>
              <a:t>CLIQUE PARA EDITAR O ESTILO DO TÍTULO MESTRE</a:t>
            </a:r>
          </a:p>
        </p:txBody>
      </p:sp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BDAC7E4E-FE06-4E90-8107-6B543E5515ED}"/>
              </a:ext>
            </a:extLst>
          </p:cNvPr>
          <p:cNvCxnSpPr/>
          <p:nvPr/>
        </p:nvCxnSpPr>
        <p:spPr>
          <a:xfrm flipV="1">
            <a:off x="2209800" y="0"/>
            <a:ext cx="2438400" cy="685800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Espaço Reservado para Texto 15">
            <a:extLst>
              <a:ext uri="{FF2B5EF4-FFF2-40B4-BE49-F238E27FC236}">
                <a16:creationId xmlns:a16="http://schemas.microsoft.com/office/drawing/2014/main" id="{3864668D-D640-4ABF-BB9A-D60176660F0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22254" y="2469515"/>
            <a:ext cx="5433204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pt-BR" noProof="0"/>
              <a:t>CLIQUE PARA ADICIONAR UM SUBTÍTULO</a:t>
            </a:r>
          </a:p>
        </p:txBody>
      </p:sp>
      <p:sp>
        <p:nvSpPr>
          <p:cNvPr id="12" name="Espaço Reservado para Texto 18">
            <a:extLst>
              <a:ext uri="{FF2B5EF4-FFF2-40B4-BE49-F238E27FC236}">
                <a16:creationId xmlns:a16="http://schemas.microsoft.com/office/drawing/2014/main" id="{2E289D5A-B06B-43D4-A3CA-3B06C4D49F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21828" y="2798940"/>
            <a:ext cx="5431971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Clique para adicionar o texto</a:t>
            </a:r>
          </a:p>
        </p:txBody>
      </p:sp>
      <p:sp>
        <p:nvSpPr>
          <p:cNvPr id="13" name="Espaço Reservado para Texto 15">
            <a:extLst>
              <a:ext uri="{FF2B5EF4-FFF2-40B4-BE49-F238E27FC236}">
                <a16:creationId xmlns:a16="http://schemas.microsoft.com/office/drawing/2014/main" id="{1DCC2995-DE17-436D-82AE-6E107865CB7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22254" y="3569311"/>
            <a:ext cx="5433204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pt-BR" noProof="0"/>
              <a:t>CLIQUE PARA ADICIONAR UM SUBTÍTULO</a:t>
            </a:r>
          </a:p>
        </p:txBody>
      </p:sp>
      <p:sp>
        <p:nvSpPr>
          <p:cNvPr id="14" name="Espaço Reservado para Texto 18">
            <a:extLst>
              <a:ext uri="{FF2B5EF4-FFF2-40B4-BE49-F238E27FC236}">
                <a16:creationId xmlns:a16="http://schemas.microsoft.com/office/drawing/2014/main" id="{C7E70A65-1FB1-4F42-854B-8213ED73F79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21828" y="3898736"/>
            <a:ext cx="5431971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Clique para adicionar o texto</a:t>
            </a:r>
          </a:p>
        </p:txBody>
      </p:sp>
      <p:sp>
        <p:nvSpPr>
          <p:cNvPr id="15" name="Espaço Reservado para Texto 15">
            <a:extLst>
              <a:ext uri="{FF2B5EF4-FFF2-40B4-BE49-F238E27FC236}">
                <a16:creationId xmlns:a16="http://schemas.microsoft.com/office/drawing/2014/main" id="{45657994-DC61-4DEB-BB2B-65DFCA997AF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22254" y="4669107"/>
            <a:ext cx="5433204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pt-BR" noProof="0"/>
              <a:t>CLIQUE PARA ADICIONAR UM SUBTÍTULO</a:t>
            </a:r>
          </a:p>
        </p:txBody>
      </p:sp>
      <p:sp>
        <p:nvSpPr>
          <p:cNvPr id="16" name="Espaço Reservado para Texto 18">
            <a:extLst>
              <a:ext uri="{FF2B5EF4-FFF2-40B4-BE49-F238E27FC236}">
                <a16:creationId xmlns:a16="http://schemas.microsoft.com/office/drawing/2014/main" id="{18397EE2-60CD-47FD-AF8F-83A5324D9D1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21828" y="4998532"/>
            <a:ext cx="5431971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Clique para adicionar o texto</a:t>
            </a:r>
          </a:p>
        </p:txBody>
      </p:sp>
      <p:sp>
        <p:nvSpPr>
          <p:cNvPr id="17" name="Espaço Reservado para Data 2">
            <a:extLst>
              <a:ext uri="{FF2B5EF4-FFF2-40B4-BE49-F238E27FC236}">
                <a16:creationId xmlns:a16="http://schemas.microsoft.com/office/drawing/2014/main" id="{1E25EFF1-65C7-4F93-8740-46885C6BEA57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5919680" y="6356350"/>
            <a:ext cx="947516" cy="365125"/>
          </a:xfrm>
        </p:spPr>
        <p:txBody>
          <a:bodyPr rtlCol="0"/>
          <a:lstStyle>
            <a:lvl1pPr>
              <a:defRPr sz="900"/>
            </a:lvl1pPr>
          </a:lstStyle>
          <a:p>
            <a:fld id="{00D11C9A-63AE-4BDD-9251-74D1F2A93BB5}" type="datetimeFigureOut">
              <a:rPr lang="pt-BR" smtClean="0"/>
              <a:t>04/10/2024</a:t>
            </a:fld>
            <a:endParaRPr lang="pt-BR"/>
          </a:p>
        </p:txBody>
      </p:sp>
      <p:sp>
        <p:nvSpPr>
          <p:cNvPr id="18" name="Espaço Reservado para Rodapé 3">
            <a:extLst>
              <a:ext uri="{FF2B5EF4-FFF2-40B4-BE49-F238E27FC236}">
                <a16:creationId xmlns:a16="http://schemas.microsoft.com/office/drawing/2014/main" id="{C16D80BF-B599-4FC0-ABD5-98777872FE5F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7161955" y="6356350"/>
            <a:ext cx="3243942" cy="365125"/>
          </a:xfrm>
        </p:spPr>
        <p:txBody>
          <a:bodyPr rtlCol="0"/>
          <a:lstStyle>
            <a:lvl1pPr>
              <a:defRPr sz="900"/>
            </a:lvl1pPr>
          </a:lstStyle>
          <a:p>
            <a:endParaRPr lang="pt-BR"/>
          </a:p>
        </p:txBody>
      </p:sp>
      <p:sp>
        <p:nvSpPr>
          <p:cNvPr id="19" name="Espaço Reservado para o Número do Slide 4">
            <a:extLst>
              <a:ext uri="{FF2B5EF4-FFF2-40B4-BE49-F238E27FC236}">
                <a16:creationId xmlns:a16="http://schemas.microsoft.com/office/drawing/2014/main" id="{F64421B1-FF90-4939-90BD-8206DE5036D0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0700656" y="6356350"/>
            <a:ext cx="653143" cy="365125"/>
          </a:xfrm>
        </p:spPr>
        <p:txBody>
          <a:bodyPr rtlCol="0"/>
          <a:lstStyle>
            <a:lvl1pPr>
              <a:defRPr sz="900"/>
            </a:lvl1pPr>
          </a:lstStyle>
          <a:p>
            <a:fld id="{20A63515-3E70-4118-B1B5-BACBC5CB8B8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453247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údo Trê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 rtlCol="0">
            <a:normAutofit/>
          </a:bodyPr>
          <a:lstStyle>
            <a:lvl1pPr algn="ctr">
              <a:defRPr lang="en-US" sz="28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pt-BR" noProof="0"/>
              <a:t>CLIQUE PARA EDITAR O ESTILO DO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243104" y="2776936"/>
            <a:ext cx="2882475" cy="823912"/>
          </a:xfrm>
        </p:spPr>
        <p:txBody>
          <a:bodyPr rtlCol="0" anchor="b">
            <a:noAutofit/>
          </a:bodyPr>
          <a:lstStyle>
            <a:lvl1pPr marL="0" indent="0">
              <a:buNone/>
              <a:defRPr lang="en-US" sz="2000" kern="1200" cap="all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 O TEXTO MESTRE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243104" y="3834606"/>
            <a:ext cx="2882475" cy="1997867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647665" y="2776936"/>
            <a:ext cx="2896671" cy="823912"/>
          </a:xfrm>
        </p:spPr>
        <p:txBody>
          <a:bodyPr rtlCol="0" anchor="b">
            <a:noAutofit/>
          </a:bodyPr>
          <a:lstStyle>
            <a:lvl1pPr marL="0" indent="0">
              <a:buNone/>
              <a:defRPr lang="en-US" sz="2000" kern="1200" cap="all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pt-BR" noProof="0"/>
              <a:t>CLIQUE PARA EDITAR O TEXTO MESTRE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647665" y="3834606"/>
            <a:ext cx="2896671" cy="1997867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21" name="Espaço Reservado para Texto 2">
            <a:extLst>
              <a:ext uri="{FF2B5EF4-FFF2-40B4-BE49-F238E27FC236}">
                <a16:creationId xmlns:a16="http://schemas.microsoft.com/office/drawing/2014/main" id="{1F60A771-8BBC-4565-AB09-402DA7CB278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066421" y="2776936"/>
            <a:ext cx="2882475" cy="823912"/>
          </a:xfrm>
        </p:spPr>
        <p:txBody>
          <a:bodyPr rtlCol="0" anchor="b">
            <a:noAutofit/>
          </a:bodyPr>
          <a:lstStyle>
            <a:lvl1pPr marL="0" indent="0">
              <a:buNone/>
              <a:defRPr lang="en-US" sz="2000" kern="1200" cap="all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 O TEXTO MESTRE</a:t>
            </a:r>
          </a:p>
        </p:txBody>
      </p:sp>
      <p:sp>
        <p:nvSpPr>
          <p:cNvPr id="22" name="Espaço Reservado para Conteúdo 3">
            <a:extLst>
              <a:ext uri="{FF2B5EF4-FFF2-40B4-BE49-F238E27FC236}">
                <a16:creationId xmlns:a16="http://schemas.microsoft.com/office/drawing/2014/main" id="{C464A9BD-B815-4632-8F54-6EB70E48BAFF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8066421" y="3834606"/>
            <a:ext cx="2882475" cy="1997867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900"/>
            </a:lvl1pPr>
          </a:lstStyle>
          <a:p>
            <a:fld id="{00D11C9A-63AE-4BDD-9251-74D1F2A93BB5}" type="datetimeFigureOut">
              <a:rPr lang="pt-BR" smtClean="0"/>
              <a:t>04/10/2024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sz="900"/>
            </a:lvl1pPr>
          </a:lstStyle>
          <a:p>
            <a:endParaRPr lang="pt-BR"/>
          </a:p>
        </p:txBody>
      </p:sp>
      <p:sp>
        <p:nvSpPr>
          <p:cNvPr id="9" name="Espaço Reservado para o Número do Slide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900"/>
            </a:lvl1pPr>
          </a:lstStyle>
          <a:p>
            <a:fld id="{20A63515-3E70-4118-B1B5-BACBC5CB8B80}" type="slidenum">
              <a:rPr lang="pt-BR" smtClean="0"/>
              <a:t>‹nº›</a:t>
            </a:fld>
            <a:endParaRPr lang="pt-BR"/>
          </a:p>
        </p:txBody>
      </p:sp>
      <p:cxnSp>
        <p:nvCxnSpPr>
          <p:cNvPr id="16" name="Conector Reto 15">
            <a:extLst>
              <a:ext uri="{FF2B5EF4-FFF2-40B4-BE49-F238E27FC236}">
                <a16:creationId xmlns:a16="http://schemas.microsoft.com/office/drawing/2014/main" id="{463D7850-C2A6-43CE-BBE4-8E81A0A59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1238250" cy="3105150"/>
          </a:xfrm>
          <a:prstGeom prst="line">
            <a:avLst/>
          </a:prstGeom>
          <a:ln w="31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to 19">
            <a:extLst>
              <a:ext uri="{FF2B5EF4-FFF2-40B4-BE49-F238E27FC236}">
                <a16:creationId xmlns:a16="http://schemas.microsoft.com/office/drawing/2014/main" id="{EBAD3E03-2E3B-440C-9105-6F9D33006D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2238376" cy="247650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32822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ção de mercado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 rtlCol="0">
            <a:normAutofit/>
          </a:bodyPr>
          <a:lstStyle>
            <a:lvl1pPr algn="ctr">
              <a:defRPr lang="en-US" sz="28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pt-BR" noProof="0"/>
              <a:t>CLIQUE PARA EDITAR O ESTILO DO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063855" y="3064615"/>
            <a:ext cx="1240971" cy="823912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4000" kern="1200" cap="all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#</a:t>
            </a:r>
          </a:p>
        </p:txBody>
      </p:sp>
      <p:sp>
        <p:nvSpPr>
          <p:cNvPr id="23" name="Espaço Reservado para Texto 2">
            <a:extLst>
              <a:ext uri="{FF2B5EF4-FFF2-40B4-BE49-F238E27FC236}">
                <a16:creationId xmlns:a16="http://schemas.microsoft.com/office/drawing/2014/main" id="{A066E2EA-C6EA-4A02-818E-33BD582D92E7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5475514" y="3064615"/>
            <a:ext cx="1240971" cy="823912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4000" kern="1200" cap="all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#</a:t>
            </a:r>
          </a:p>
        </p:txBody>
      </p:sp>
      <p:sp>
        <p:nvSpPr>
          <p:cNvPr id="24" name="Espaço Reservado para Texto 2">
            <a:extLst>
              <a:ext uri="{FF2B5EF4-FFF2-40B4-BE49-F238E27FC236}">
                <a16:creationId xmlns:a16="http://schemas.microsoft.com/office/drawing/2014/main" id="{97B9C3B0-3522-407C-B662-631E19ECC95F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8887174" y="3064615"/>
            <a:ext cx="1240971" cy="823912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4000" kern="1200" cap="all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#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29698" y="4824188"/>
            <a:ext cx="3124093" cy="462927"/>
          </a:xfr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cap="all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t-BR" noProof="0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526261" y="4824188"/>
            <a:ext cx="3139479" cy="462927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cap="all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2000" cap="all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t-BR" noProof="0"/>
              <a:t>Clique para editar os estilos de texto Mestres</a:t>
            </a:r>
          </a:p>
        </p:txBody>
      </p:sp>
      <p:sp>
        <p:nvSpPr>
          <p:cNvPr id="22" name="Espaço Reservado para Conteúdo 3">
            <a:extLst>
              <a:ext uri="{FF2B5EF4-FFF2-40B4-BE49-F238E27FC236}">
                <a16:creationId xmlns:a16="http://schemas.microsoft.com/office/drawing/2014/main" id="{C464A9BD-B815-4632-8F54-6EB70E48BAF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7938210" y="4824188"/>
            <a:ext cx="3124093" cy="462927"/>
          </a:xfr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cap="all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t-BR" noProof="0"/>
              <a:t>Clique para editar os estilos de texto Mestres</a:t>
            </a:r>
          </a:p>
        </p:txBody>
      </p:sp>
      <p:pic>
        <p:nvPicPr>
          <p:cNvPr id="11" name="Gráfico 10">
            <a:extLst>
              <a:ext uri="{FF2B5EF4-FFF2-40B4-BE49-F238E27FC236}">
                <a16:creationId xmlns:a16="http://schemas.microsoft.com/office/drawing/2014/main" id="{B38B0D13-BD5F-460B-B337-F4A9342026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65141" y="2358007"/>
            <a:ext cx="2438400" cy="2019300"/>
          </a:xfrm>
          <a:prstGeom prst="rect">
            <a:avLst/>
          </a:prstGeom>
        </p:spPr>
      </p:pic>
      <p:pic>
        <p:nvPicPr>
          <p:cNvPr id="13" name="Gráfico 12">
            <a:extLst>
              <a:ext uri="{FF2B5EF4-FFF2-40B4-BE49-F238E27FC236}">
                <a16:creationId xmlns:a16="http://schemas.microsoft.com/office/drawing/2014/main" id="{BE72876B-D3DA-4462-9E24-3354D8D02A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000625" y="2531837"/>
            <a:ext cx="2190750" cy="1943100"/>
          </a:xfrm>
          <a:prstGeom prst="rect">
            <a:avLst/>
          </a:prstGeom>
        </p:spPr>
      </p:pic>
      <p:pic>
        <p:nvPicPr>
          <p:cNvPr id="15" name="Gráfico 14">
            <a:extLst>
              <a:ext uri="{FF2B5EF4-FFF2-40B4-BE49-F238E27FC236}">
                <a16:creationId xmlns:a16="http://schemas.microsoft.com/office/drawing/2014/main" id="{14A539B6-6E3F-41BA-ACE2-76E8BB6516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345608" y="2421056"/>
            <a:ext cx="2324100" cy="2057400"/>
          </a:xfrm>
          <a:prstGeom prst="rect">
            <a:avLst/>
          </a:prstGeom>
        </p:spPr>
      </p:pic>
      <p:sp>
        <p:nvSpPr>
          <p:cNvPr id="25" name="Espaço Reservado para Conteúdo 3">
            <a:extLst>
              <a:ext uri="{FF2B5EF4-FFF2-40B4-BE49-F238E27FC236}">
                <a16:creationId xmlns:a16="http://schemas.microsoft.com/office/drawing/2014/main" id="{82D8880F-3EAC-45C9-91F2-19A193791A18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1129698" y="5280763"/>
            <a:ext cx="3124093" cy="462927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none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t-BR" noProof="0"/>
              <a:t>Clique para editar o texto Mestre</a:t>
            </a:r>
          </a:p>
        </p:txBody>
      </p:sp>
      <p:sp>
        <p:nvSpPr>
          <p:cNvPr id="26" name="Espaço Reservado para Conteúdo 5">
            <a:extLst>
              <a:ext uri="{FF2B5EF4-FFF2-40B4-BE49-F238E27FC236}">
                <a16:creationId xmlns:a16="http://schemas.microsoft.com/office/drawing/2014/main" id="{9019518E-E850-403D-A5B5-4B53F8C4A56B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4526261" y="5280763"/>
            <a:ext cx="3139479" cy="462927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none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lnSpc>
                <a:spcPct val="100000"/>
              </a:lnSpc>
              <a:buNone/>
              <a:defRPr sz="1400" cap="none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endParaRPr lang="pt-BR" noProof="0"/>
          </a:p>
        </p:txBody>
      </p:sp>
      <p:sp>
        <p:nvSpPr>
          <p:cNvPr id="27" name="Espaço Reservado para Conteúdo 3">
            <a:extLst>
              <a:ext uri="{FF2B5EF4-FFF2-40B4-BE49-F238E27FC236}">
                <a16:creationId xmlns:a16="http://schemas.microsoft.com/office/drawing/2014/main" id="{A8058154-45E5-403E-B714-AC85774F391F}"/>
              </a:ext>
            </a:extLst>
          </p:cNvPr>
          <p:cNvSpPr>
            <a:spLocks noGrp="1"/>
          </p:cNvSpPr>
          <p:nvPr>
            <p:ph sz="half" idx="19" hasCustomPrompt="1"/>
          </p:nvPr>
        </p:nvSpPr>
        <p:spPr>
          <a:xfrm>
            <a:off x="7938210" y="5280763"/>
            <a:ext cx="3124093" cy="462927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none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t-BR" noProof="0"/>
              <a:t>Clique para editar o texto Mestre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900"/>
            </a:lvl1pPr>
          </a:lstStyle>
          <a:p>
            <a:fld id="{00D11C9A-63AE-4BDD-9251-74D1F2A93BB5}" type="datetimeFigureOut">
              <a:rPr lang="pt-BR" smtClean="0"/>
              <a:t>04/10/2024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sz="900"/>
            </a:lvl1pPr>
          </a:lstStyle>
          <a:p>
            <a:endParaRPr lang="pt-BR"/>
          </a:p>
        </p:txBody>
      </p:sp>
      <p:sp>
        <p:nvSpPr>
          <p:cNvPr id="9" name="Espaço Reservado para o Número do Slide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900"/>
            </a:lvl1pPr>
          </a:lstStyle>
          <a:p>
            <a:fld id="{20A63515-3E70-4118-B1B5-BACBC5CB8B8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68490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teúdo Dois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33700" y="892177"/>
            <a:ext cx="8421688" cy="1325563"/>
          </a:xfrm>
        </p:spPr>
        <p:txBody>
          <a:bodyPr rtlCol="0">
            <a:normAutofit/>
          </a:bodyPr>
          <a:lstStyle>
            <a:lvl1pPr>
              <a:defRPr lang="en-US" sz="28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pt-BR" noProof="0"/>
              <a:t>CLIQUE PARA EDITAR O ESTILO DO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933700" y="2776936"/>
            <a:ext cx="3924300" cy="823912"/>
          </a:xfrm>
        </p:spPr>
        <p:txBody>
          <a:bodyPr rtlCol="0" anchor="b">
            <a:noAutofit/>
          </a:bodyPr>
          <a:lstStyle>
            <a:lvl1pPr marL="0" indent="0">
              <a:buNone/>
              <a:defRPr lang="en-US" sz="20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 O TEXTO MESTRE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2933700" y="3834606"/>
            <a:ext cx="3924300" cy="1997867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7410173" y="2776936"/>
            <a:ext cx="3943627" cy="823912"/>
          </a:xfrm>
        </p:spPr>
        <p:txBody>
          <a:bodyPr rtlCol="0" anchor="b">
            <a:noAutofit/>
          </a:bodyPr>
          <a:lstStyle>
            <a:lvl1pPr marL="0" indent="0">
              <a:buNone/>
              <a:defRPr lang="en-US" sz="20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pt-BR" noProof="0"/>
              <a:t>CLIQUE PARA EDITAR O TEXTO MESTRE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7410173" y="3834606"/>
            <a:ext cx="3943627" cy="1997867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900"/>
            </a:lvl1pPr>
          </a:lstStyle>
          <a:p>
            <a:fld id="{00D11C9A-63AE-4BDD-9251-74D1F2A93BB5}" type="datetimeFigureOut">
              <a:rPr lang="pt-BR" smtClean="0"/>
              <a:t>04/10/2024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sz="900"/>
            </a:lvl1pPr>
          </a:lstStyle>
          <a:p>
            <a:endParaRPr lang="pt-BR"/>
          </a:p>
        </p:txBody>
      </p:sp>
      <p:sp>
        <p:nvSpPr>
          <p:cNvPr id="9" name="Espaço Reservado para o Número do Slide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900"/>
            </a:lvl1pPr>
          </a:lstStyle>
          <a:p>
            <a:fld id="{20A63515-3E70-4118-B1B5-BACBC5CB8B80}" type="slidenum">
              <a:rPr lang="pt-BR" smtClean="0"/>
              <a:t>‹nº›</a:t>
            </a:fld>
            <a:endParaRPr lang="pt-BR"/>
          </a:p>
        </p:txBody>
      </p:sp>
      <p:pic>
        <p:nvPicPr>
          <p:cNvPr id="11" name="Gráfico 10">
            <a:extLst>
              <a:ext uri="{FF2B5EF4-FFF2-40B4-BE49-F238E27FC236}">
                <a16:creationId xmlns:a16="http://schemas.microsoft.com/office/drawing/2014/main" id="{EE24E1DB-1F20-4C28-8069-D9219D1F8BB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9434" t="20278" b="22673"/>
          <a:stretch/>
        </p:blipFill>
        <p:spPr>
          <a:xfrm>
            <a:off x="25785" y="0"/>
            <a:ext cx="4368030" cy="3912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5338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adran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ítulo 1">
            <a:extLst>
              <a:ext uri="{FF2B5EF4-FFF2-40B4-BE49-F238E27FC236}">
                <a16:creationId xmlns:a16="http://schemas.microsoft.com/office/drawing/2014/main" id="{B495A4C6-232E-4A1A-B575-7EF7F414FD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</p:spPr>
        <p:txBody>
          <a:bodyPr rtlCol="0">
            <a:normAutofit/>
          </a:bodyPr>
          <a:lstStyle>
            <a:lvl1pPr algn="l">
              <a:defRPr lang="en-US" sz="28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pt-BR" noProof="0"/>
              <a:t>CLIQUE PARA EDITAR O ESTILO DO TÍTULO MESTRE</a:t>
            </a:r>
          </a:p>
        </p:txBody>
      </p:sp>
      <p:sp>
        <p:nvSpPr>
          <p:cNvPr id="15" name="Espaço Reservado para Texto 14">
            <a:extLst>
              <a:ext uri="{FF2B5EF4-FFF2-40B4-BE49-F238E27FC236}">
                <a16:creationId xmlns:a16="http://schemas.microsoft.com/office/drawing/2014/main" id="{2B4C6F7E-40F0-42B1-AFE0-D3C95660E0D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242517" y="1599947"/>
            <a:ext cx="1706965" cy="492025"/>
          </a:xfrm>
          <a:prstGeom prst="rect">
            <a:avLst/>
          </a:prstGeom>
        </p:spPr>
        <p:txBody>
          <a:bodyPr rtlCol="0"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all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pt-BR" noProof="0"/>
              <a:t>Clique para adicionar um nome</a:t>
            </a:r>
          </a:p>
        </p:txBody>
      </p:sp>
      <p:sp>
        <p:nvSpPr>
          <p:cNvPr id="18" name="Espaço Reservado para Texto 14">
            <a:extLst>
              <a:ext uri="{FF2B5EF4-FFF2-40B4-BE49-F238E27FC236}">
                <a16:creationId xmlns:a16="http://schemas.microsoft.com/office/drawing/2014/main" id="{42EE46E3-709F-4AE9-AECE-FD647B6DCFD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38732" y="2378452"/>
            <a:ext cx="1183179" cy="492025"/>
          </a:xfrm>
          <a:prstGeom prst="rect">
            <a:avLst/>
          </a:prstGeom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050" cap="none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pt-BR" noProof="0"/>
              <a:t>Clique para adicionar um nome</a:t>
            </a:r>
          </a:p>
        </p:txBody>
      </p:sp>
      <p:sp>
        <p:nvSpPr>
          <p:cNvPr id="26" name="Espaço Reservado para Texto 14">
            <a:extLst>
              <a:ext uri="{FF2B5EF4-FFF2-40B4-BE49-F238E27FC236}">
                <a16:creationId xmlns:a16="http://schemas.microsoft.com/office/drawing/2014/main" id="{3194FB4F-01AC-4A0E-BBE2-CF2B69F6FAC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522269" y="2169263"/>
            <a:ext cx="1706965" cy="1048575"/>
          </a:xfrm>
          <a:prstGeom prst="rect">
            <a:avLst/>
          </a:prstGeom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400" b="1" cap="all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pt-BR" noProof="0"/>
              <a:t>Clique para adicionar um nome</a:t>
            </a:r>
          </a:p>
        </p:txBody>
      </p:sp>
      <p:sp>
        <p:nvSpPr>
          <p:cNvPr id="23" name="Espaço Reservado para Texto 14">
            <a:extLst>
              <a:ext uri="{FF2B5EF4-FFF2-40B4-BE49-F238E27FC236}">
                <a16:creationId xmlns:a16="http://schemas.microsoft.com/office/drawing/2014/main" id="{8E76F955-6B23-4972-8E86-603F19ECF6C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21894" y="3528829"/>
            <a:ext cx="1393863" cy="492025"/>
          </a:xfrm>
          <a:prstGeom prst="rect">
            <a:avLst/>
          </a:prstGeom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400" cap="all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pt-BR" noProof="0"/>
              <a:t>Clique para adicionar um nome</a:t>
            </a:r>
          </a:p>
        </p:txBody>
      </p:sp>
      <p:sp>
        <p:nvSpPr>
          <p:cNvPr id="17" name="Espaço Reservado para Texto 14">
            <a:extLst>
              <a:ext uri="{FF2B5EF4-FFF2-40B4-BE49-F238E27FC236}">
                <a16:creationId xmlns:a16="http://schemas.microsoft.com/office/drawing/2014/main" id="{DDA77547-4FF4-4B15-96F1-DC9B00175B4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940449" y="3528829"/>
            <a:ext cx="1380681" cy="492025"/>
          </a:xfrm>
          <a:prstGeom prst="rect">
            <a:avLst/>
          </a:prstGeom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400" cap="all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pt-BR" noProof="0"/>
              <a:t>Clique para adicionar um nome</a:t>
            </a:r>
          </a:p>
        </p:txBody>
      </p:sp>
      <p:sp>
        <p:nvSpPr>
          <p:cNvPr id="20" name="Espaço Reservado para Texto 14">
            <a:extLst>
              <a:ext uri="{FF2B5EF4-FFF2-40B4-BE49-F238E27FC236}">
                <a16:creationId xmlns:a16="http://schemas.microsoft.com/office/drawing/2014/main" id="{6E6B6915-DFCC-44EB-9C61-6B7725D1B79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637747" y="4634331"/>
            <a:ext cx="1183179" cy="492025"/>
          </a:xfrm>
          <a:prstGeom prst="rect">
            <a:avLst/>
          </a:prstGeom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050" cap="none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pt-BR" noProof="0"/>
              <a:t>Clique para adicionar um nome</a:t>
            </a:r>
          </a:p>
        </p:txBody>
      </p:sp>
      <p:sp>
        <p:nvSpPr>
          <p:cNvPr id="19" name="Espaço Reservado para Texto 14">
            <a:extLst>
              <a:ext uri="{FF2B5EF4-FFF2-40B4-BE49-F238E27FC236}">
                <a16:creationId xmlns:a16="http://schemas.microsoft.com/office/drawing/2014/main" id="{6718CC56-7B04-41D0-A320-CCCDC20D761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175224" y="4459860"/>
            <a:ext cx="1183179" cy="492025"/>
          </a:xfrm>
          <a:prstGeom prst="rect">
            <a:avLst/>
          </a:prstGeom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050" cap="none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pt-BR" noProof="0"/>
              <a:t>Clique para adicionar um nome</a:t>
            </a:r>
          </a:p>
        </p:txBody>
      </p:sp>
      <p:sp>
        <p:nvSpPr>
          <p:cNvPr id="21" name="Espaço Reservado para Texto 14">
            <a:extLst>
              <a:ext uri="{FF2B5EF4-FFF2-40B4-BE49-F238E27FC236}">
                <a16:creationId xmlns:a16="http://schemas.microsoft.com/office/drawing/2014/main" id="{778E1C09-B7DB-4CE7-A5B9-90BCF54448B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552714" y="4321788"/>
            <a:ext cx="1183179" cy="492025"/>
          </a:xfrm>
          <a:prstGeom prst="rect">
            <a:avLst/>
          </a:prstGeom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050" cap="none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pt-BR" noProof="0"/>
              <a:t>Clique para adicionar um nome</a:t>
            </a:r>
          </a:p>
        </p:txBody>
      </p:sp>
      <p:sp>
        <p:nvSpPr>
          <p:cNvPr id="16" name="Espaço Reservado para Texto 14">
            <a:extLst>
              <a:ext uri="{FF2B5EF4-FFF2-40B4-BE49-F238E27FC236}">
                <a16:creationId xmlns:a16="http://schemas.microsoft.com/office/drawing/2014/main" id="{7CFA026C-42CE-4C20-9DDE-417FDF6CB43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42517" y="5468790"/>
            <a:ext cx="1706965" cy="492025"/>
          </a:xfrm>
          <a:prstGeom prst="rect">
            <a:avLst/>
          </a:prstGeom>
        </p:spPr>
        <p:txBody>
          <a:bodyPr rtlCol="0"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all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pt-BR" noProof="0"/>
              <a:t>Clique para adicionar um nome</a:t>
            </a:r>
          </a:p>
        </p:txBody>
      </p:sp>
      <p:sp>
        <p:nvSpPr>
          <p:cNvPr id="22" name="Espaço Reservado para Texto 14">
            <a:extLst>
              <a:ext uri="{FF2B5EF4-FFF2-40B4-BE49-F238E27FC236}">
                <a16:creationId xmlns:a16="http://schemas.microsoft.com/office/drawing/2014/main" id="{0AFAA95F-1461-496C-BAB4-D5D0594554F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801857" y="5195673"/>
            <a:ext cx="1183179" cy="492025"/>
          </a:xfrm>
          <a:prstGeom prst="rect">
            <a:avLst/>
          </a:prstGeom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050" cap="none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pt-BR" noProof="0"/>
              <a:t>Clique para adicionar um nome</a:t>
            </a:r>
          </a:p>
        </p:txBody>
      </p:sp>
      <p:cxnSp>
        <p:nvCxnSpPr>
          <p:cNvPr id="24" name="Conector Reto 23">
            <a:extLst>
              <a:ext uri="{FF2B5EF4-FFF2-40B4-BE49-F238E27FC236}">
                <a16:creationId xmlns:a16="http://schemas.microsoft.com/office/drawing/2014/main" id="{DD194B4E-75F4-47BE-B171-9C64697AB9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  <a:endCxn id="17" idx="1"/>
          </p:cNvCxnSpPr>
          <p:nvPr/>
        </p:nvCxnSpPr>
        <p:spPr>
          <a:xfrm>
            <a:off x="2315757" y="3774842"/>
            <a:ext cx="7624692" cy="0"/>
          </a:xfrm>
          <a:prstGeom prst="line">
            <a:avLst/>
          </a:prstGeom>
          <a:ln w="444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ctor Reto 24">
            <a:extLst>
              <a:ext uri="{FF2B5EF4-FFF2-40B4-BE49-F238E27FC236}">
                <a16:creationId xmlns:a16="http://schemas.microsoft.com/office/drawing/2014/main" id="{FEFDA35F-76DF-4FDC-90C9-F9FEDF3227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6096000" y="2091972"/>
            <a:ext cx="4678" cy="3376818"/>
          </a:xfrm>
          <a:prstGeom prst="line">
            <a:avLst/>
          </a:prstGeom>
          <a:ln w="444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Espaço Reservado para Data 2">
            <a:extLst>
              <a:ext uri="{FF2B5EF4-FFF2-40B4-BE49-F238E27FC236}">
                <a16:creationId xmlns:a16="http://schemas.microsoft.com/office/drawing/2014/main" id="{B8C04945-62C9-4964-8891-6D30EA90D2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>
            <a:lvl1pPr>
              <a:defRPr sz="900"/>
            </a:lvl1pPr>
          </a:lstStyle>
          <a:p>
            <a:fld id="{00D11C9A-63AE-4BDD-9251-74D1F2A93BB5}" type="datetimeFigureOut">
              <a:rPr lang="pt-BR" smtClean="0"/>
              <a:t>04/10/2024</a:t>
            </a:fld>
            <a:endParaRPr lang="pt-BR"/>
          </a:p>
        </p:txBody>
      </p:sp>
      <p:sp>
        <p:nvSpPr>
          <p:cNvPr id="32" name="Espaço Reservado para Rodapé 3">
            <a:extLst>
              <a:ext uri="{FF2B5EF4-FFF2-40B4-BE49-F238E27FC236}">
                <a16:creationId xmlns:a16="http://schemas.microsoft.com/office/drawing/2014/main" id="{51029B8B-F669-4889-98DD-901661178D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>
            <a:lvl1pPr>
              <a:defRPr sz="900"/>
            </a:lvl1pPr>
          </a:lstStyle>
          <a:p>
            <a:endParaRPr lang="pt-BR"/>
          </a:p>
        </p:txBody>
      </p:sp>
      <p:sp>
        <p:nvSpPr>
          <p:cNvPr id="33" name="Espaço Reservado para o Número do Slide 4">
            <a:extLst>
              <a:ext uri="{FF2B5EF4-FFF2-40B4-BE49-F238E27FC236}">
                <a16:creationId xmlns:a16="http://schemas.microsoft.com/office/drawing/2014/main" id="{7A0B84D6-438D-4B3B-B52C-6F5EC159B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>
            <a:lvl1pPr>
              <a:defRPr sz="900"/>
            </a:lvl1pPr>
          </a:lstStyle>
          <a:p>
            <a:fld id="{20A63515-3E70-4118-B1B5-BACBC5CB8B8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488185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áfico 13">
            <a:extLst>
              <a:ext uri="{FF2B5EF4-FFF2-40B4-BE49-F238E27FC236}">
                <a16:creationId xmlns:a16="http://schemas.microsoft.com/office/drawing/2014/main" id="{AE202E03-5C65-4305-B969-65220AD410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8301" r="41825" b="23071"/>
          <a:stretch/>
        </p:blipFill>
        <p:spPr>
          <a:xfrm flipH="1">
            <a:off x="0" y="0"/>
            <a:ext cx="5441888" cy="6858000"/>
          </a:xfrm>
          <a:custGeom>
            <a:avLst/>
            <a:gdLst>
              <a:gd name="connsiteX0" fmla="*/ 5441888 w 5441888"/>
              <a:gd name="connsiteY0" fmla="*/ 0 h 6858000"/>
              <a:gd name="connsiteX1" fmla="*/ 0 w 5441888"/>
              <a:gd name="connsiteY1" fmla="*/ 0 h 6858000"/>
              <a:gd name="connsiteX2" fmla="*/ 0 w 5441888"/>
              <a:gd name="connsiteY2" fmla="*/ 6858000 h 6858000"/>
              <a:gd name="connsiteX3" fmla="*/ 5441888 w 54418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41888" h="6858000">
                <a:moveTo>
                  <a:pt x="5441888" y="0"/>
                </a:moveTo>
                <a:lnTo>
                  <a:pt x="0" y="0"/>
                </a:lnTo>
                <a:lnTo>
                  <a:pt x="0" y="6858000"/>
                </a:lnTo>
                <a:lnTo>
                  <a:pt x="5441888" y="6858000"/>
                </a:lnTo>
                <a:close/>
              </a:path>
            </a:pathLst>
          </a:custGeom>
        </p:spPr>
      </p:pic>
      <p:sp>
        <p:nvSpPr>
          <p:cNvPr id="19" name="Título 1">
            <a:extLst>
              <a:ext uri="{FF2B5EF4-FFF2-40B4-BE49-F238E27FC236}">
                <a16:creationId xmlns:a16="http://schemas.microsoft.com/office/drawing/2014/main" id="{1E1C8C6D-0530-475B-A7F7-0E00C33ACF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0169" y="1152771"/>
            <a:ext cx="5431971" cy="846301"/>
          </a:xfrm>
        </p:spPr>
        <p:txBody>
          <a:bodyPr rtlCol="0" anchor="t">
            <a:normAutofit/>
          </a:bodyPr>
          <a:lstStyle>
            <a:lvl1pPr>
              <a:defRPr lang="en-US" sz="28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pt-BR" noProof="0"/>
              <a:t>CLIQUE PARA EDITAR O ESTILO DO TÍTULO MESTRE</a:t>
            </a:r>
          </a:p>
        </p:txBody>
      </p:sp>
      <p:sp>
        <p:nvSpPr>
          <p:cNvPr id="20" name="Espaço Reservado para Texto 15">
            <a:extLst>
              <a:ext uri="{FF2B5EF4-FFF2-40B4-BE49-F238E27FC236}">
                <a16:creationId xmlns:a16="http://schemas.microsoft.com/office/drawing/2014/main" id="{3D2778A3-7084-4333-8349-03B1FEB5FE7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22254" y="2469515"/>
            <a:ext cx="5433204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pt-BR" noProof="0"/>
              <a:t>CLIQUE PARA ADICIONAR UM SUBTÍTULO</a:t>
            </a:r>
          </a:p>
        </p:txBody>
      </p:sp>
      <p:sp>
        <p:nvSpPr>
          <p:cNvPr id="25" name="Espaço Reservado para Texto 18">
            <a:extLst>
              <a:ext uri="{FF2B5EF4-FFF2-40B4-BE49-F238E27FC236}">
                <a16:creationId xmlns:a16="http://schemas.microsoft.com/office/drawing/2014/main" id="{70ED2545-F96B-400C-B6F4-F1D2D83B724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21828" y="2798940"/>
            <a:ext cx="5431971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Clique para adicionar o texto</a:t>
            </a:r>
          </a:p>
        </p:txBody>
      </p:sp>
      <p:sp>
        <p:nvSpPr>
          <p:cNvPr id="26" name="Espaço Reservado para Texto 15">
            <a:extLst>
              <a:ext uri="{FF2B5EF4-FFF2-40B4-BE49-F238E27FC236}">
                <a16:creationId xmlns:a16="http://schemas.microsoft.com/office/drawing/2014/main" id="{4A2FECA2-3808-47DC-84EB-CD3395C2052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22254" y="3569311"/>
            <a:ext cx="5433204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pt-BR" noProof="0"/>
              <a:t>CLIQUE PARA ADICIONAR UM SUBTÍTULO</a:t>
            </a:r>
          </a:p>
        </p:txBody>
      </p:sp>
      <p:sp>
        <p:nvSpPr>
          <p:cNvPr id="27" name="Espaço Reservado para Texto 18">
            <a:extLst>
              <a:ext uri="{FF2B5EF4-FFF2-40B4-BE49-F238E27FC236}">
                <a16:creationId xmlns:a16="http://schemas.microsoft.com/office/drawing/2014/main" id="{24393B9A-03C4-45C1-8172-F8B354458A4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21828" y="3898736"/>
            <a:ext cx="5431971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Clique para adicionar o texto</a:t>
            </a:r>
          </a:p>
        </p:txBody>
      </p:sp>
      <p:sp>
        <p:nvSpPr>
          <p:cNvPr id="28" name="Espaço Reservado para Texto 15">
            <a:extLst>
              <a:ext uri="{FF2B5EF4-FFF2-40B4-BE49-F238E27FC236}">
                <a16:creationId xmlns:a16="http://schemas.microsoft.com/office/drawing/2014/main" id="{18EC24A5-B4A5-4BAB-AE40-30EB69D6EF7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22254" y="4669107"/>
            <a:ext cx="5433204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pt-BR" noProof="0"/>
              <a:t>CLIQUE PARA ADICIONAR UM SUBTÍTULO</a:t>
            </a:r>
          </a:p>
        </p:txBody>
      </p:sp>
      <p:sp>
        <p:nvSpPr>
          <p:cNvPr id="29" name="Espaço Reservado para Texto 18">
            <a:extLst>
              <a:ext uri="{FF2B5EF4-FFF2-40B4-BE49-F238E27FC236}">
                <a16:creationId xmlns:a16="http://schemas.microsoft.com/office/drawing/2014/main" id="{726F36C0-4E6A-4A10-960D-11D78D04447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21828" y="4998532"/>
            <a:ext cx="5431971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Clique para adicionar o texto</a:t>
            </a:r>
          </a:p>
        </p:txBody>
      </p:sp>
      <p:sp>
        <p:nvSpPr>
          <p:cNvPr id="21" name="Espaço Reservado para Data 6">
            <a:extLst>
              <a:ext uri="{FF2B5EF4-FFF2-40B4-BE49-F238E27FC236}">
                <a16:creationId xmlns:a16="http://schemas.microsoft.com/office/drawing/2014/main" id="{71F34533-9677-48AF-9374-976825F4BB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>
            <a:lvl1pPr>
              <a:defRPr sz="900"/>
            </a:lvl1pPr>
          </a:lstStyle>
          <a:p>
            <a:fld id="{00D11C9A-63AE-4BDD-9251-74D1F2A93BB5}" type="datetimeFigureOut">
              <a:rPr lang="pt-BR" smtClean="0"/>
              <a:t>04/10/2024</a:t>
            </a:fld>
            <a:endParaRPr lang="pt-BR"/>
          </a:p>
        </p:txBody>
      </p:sp>
      <p:sp>
        <p:nvSpPr>
          <p:cNvPr id="22" name="Espaço Reservado para Rodapé 7">
            <a:extLst>
              <a:ext uri="{FF2B5EF4-FFF2-40B4-BE49-F238E27FC236}">
                <a16:creationId xmlns:a16="http://schemas.microsoft.com/office/drawing/2014/main" id="{4FAB8A26-B99E-4F96-8327-A932A14F2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>
            <a:lvl1pPr>
              <a:defRPr sz="900"/>
            </a:lvl1pPr>
          </a:lstStyle>
          <a:p>
            <a:endParaRPr lang="pt-BR"/>
          </a:p>
        </p:txBody>
      </p:sp>
      <p:sp>
        <p:nvSpPr>
          <p:cNvPr id="24" name="Espaço Reservado para o Número do Slide 8">
            <a:extLst>
              <a:ext uri="{FF2B5EF4-FFF2-40B4-BE49-F238E27FC236}">
                <a16:creationId xmlns:a16="http://schemas.microsoft.com/office/drawing/2014/main" id="{EB0962D2-BCC3-48AB-A769-2A7327D29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>
            <a:lvl1pPr>
              <a:defRPr sz="900"/>
            </a:lvl1pPr>
          </a:lstStyle>
          <a:p>
            <a:fld id="{20A63515-3E70-4118-B1B5-BACBC5CB8B8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330356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00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inha do Temp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7D46070C-E825-43D0-99F4-8B4614131131}"/>
              </a:ext>
            </a:extLst>
          </p:cNvPr>
          <p:cNvSpPr/>
          <p:nvPr/>
        </p:nvSpPr>
        <p:spPr>
          <a:xfrm>
            <a:off x="0" y="3057683"/>
            <a:ext cx="12191998" cy="201019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1F8C642-49FB-4E16-A3A0-B2ACBEABFF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>
            <a:normAutofit/>
          </a:bodyPr>
          <a:lstStyle>
            <a:lvl1pPr algn="l">
              <a:defRPr lang="en-US" sz="28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pt-BR" noProof="0"/>
              <a:t>CLIQUE PARA EDITAR O ESTILO DO TÍTULO MESTRE</a:t>
            </a:r>
          </a:p>
        </p:txBody>
      </p:sp>
      <p:sp>
        <p:nvSpPr>
          <p:cNvPr id="6" name="Espaço Reservado para Texto 10">
            <a:extLst>
              <a:ext uri="{FF2B5EF4-FFF2-40B4-BE49-F238E27FC236}">
                <a16:creationId xmlns:a16="http://schemas.microsoft.com/office/drawing/2014/main" id="{E4E92FC5-6FC2-45C2-9200-3244F9EA69A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14399" y="3354712"/>
            <a:ext cx="731520" cy="457200"/>
          </a:xfrm>
        </p:spPr>
        <p:txBody>
          <a:bodyPr rtlCol="0" anchor="ctr"/>
          <a:lstStyle>
            <a:lvl1pPr marL="0" indent="0" algn="l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pt-BR" noProof="0"/>
              <a:t>Ano</a:t>
            </a:r>
          </a:p>
        </p:txBody>
      </p:sp>
      <p:sp>
        <p:nvSpPr>
          <p:cNvPr id="7" name="Espaço Reservado para Texto 10">
            <a:extLst>
              <a:ext uri="{FF2B5EF4-FFF2-40B4-BE49-F238E27FC236}">
                <a16:creationId xmlns:a16="http://schemas.microsoft.com/office/drawing/2014/main" id="{4D75C136-D6C3-4431-8776-997070627AAB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96596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MM</a:t>
            </a:r>
          </a:p>
        </p:txBody>
      </p:sp>
      <p:sp>
        <p:nvSpPr>
          <p:cNvPr id="8" name="Espaço Reservado para Texto 10">
            <a:extLst>
              <a:ext uri="{FF2B5EF4-FFF2-40B4-BE49-F238E27FC236}">
                <a16:creationId xmlns:a16="http://schemas.microsoft.com/office/drawing/2014/main" id="{FD15D323-BFE3-4ACE-9A2E-C9EB69458B12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275388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MM</a:t>
            </a:r>
          </a:p>
        </p:txBody>
      </p:sp>
      <p:sp>
        <p:nvSpPr>
          <p:cNvPr id="9" name="Espaço Reservado para Texto 10">
            <a:extLst>
              <a:ext uri="{FF2B5EF4-FFF2-40B4-BE49-F238E27FC236}">
                <a16:creationId xmlns:a16="http://schemas.microsoft.com/office/drawing/2014/main" id="{3B520767-B49F-4503-8120-B66E411F33E4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354180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MM</a:t>
            </a:r>
          </a:p>
        </p:txBody>
      </p:sp>
      <p:sp>
        <p:nvSpPr>
          <p:cNvPr id="10" name="Espaço Reservado para Texto 10">
            <a:extLst>
              <a:ext uri="{FF2B5EF4-FFF2-40B4-BE49-F238E27FC236}">
                <a16:creationId xmlns:a16="http://schemas.microsoft.com/office/drawing/2014/main" id="{30C2F5A0-E03E-4C89-B9EB-8D48889F5F91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32972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MM</a:t>
            </a:r>
          </a:p>
        </p:txBody>
      </p:sp>
      <p:sp>
        <p:nvSpPr>
          <p:cNvPr id="11" name="Espaço Reservado para Texto 10">
            <a:extLst>
              <a:ext uri="{FF2B5EF4-FFF2-40B4-BE49-F238E27FC236}">
                <a16:creationId xmlns:a16="http://schemas.microsoft.com/office/drawing/2014/main" id="{AB3645A3-D681-45BF-B195-452D000802CA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14400" y="4292468"/>
            <a:ext cx="731520" cy="457200"/>
          </a:xfrm>
        </p:spPr>
        <p:txBody>
          <a:bodyPr rtlCol="0" anchor="ctr"/>
          <a:lstStyle>
            <a:lvl1pPr marL="0" indent="0" algn="l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pt-BR" noProof="0"/>
              <a:t>Ano</a:t>
            </a:r>
          </a:p>
        </p:txBody>
      </p:sp>
      <p:sp>
        <p:nvSpPr>
          <p:cNvPr id="12" name="Espaço Reservado para Texto 10">
            <a:extLst>
              <a:ext uri="{FF2B5EF4-FFF2-40B4-BE49-F238E27FC236}">
                <a16:creationId xmlns:a16="http://schemas.microsoft.com/office/drawing/2014/main" id="{59D3CBFE-13C8-4DB1-A831-9393264923E7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11764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MM</a:t>
            </a:r>
          </a:p>
        </p:txBody>
      </p:sp>
      <p:sp>
        <p:nvSpPr>
          <p:cNvPr id="13" name="Espaço Reservado para Texto 10">
            <a:extLst>
              <a:ext uri="{FF2B5EF4-FFF2-40B4-BE49-F238E27FC236}">
                <a16:creationId xmlns:a16="http://schemas.microsoft.com/office/drawing/2014/main" id="{82385A0A-C61D-4BBD-AC77-D7642F895E22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90556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MM</a:t>
            </a:r>
          </a:p>
        </p:txBody>
      </p:sp>
      <p:sp>
        <p:nvSpPr>
          <p:cNvPr id="14" name="Espaço Reservado para Texto 10">
            <a:extLst>
              <a:ext uri="{FF2B5EF4-FFF2-40B4-BE49-F238E27FC236}">
                <a16:creationId xmlns:a16="http://schemas.microsoft.com/office/drawing/2014/main" id="{FED89FCE-7507-4C8C-923F-922290589466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69348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MM</a:t>
            </a:r>
          </a:p>
        </p:txBody>
      </p:sp>
      <p:sp>
        <p:nvSpPr>
          <p:cNvPr id="15" name="Espaço Reservado para Texto 10">
            <a:extLst>
              <a:ext uri="{FF2B5EF4-FFF2-40B4-BE49-F238E27FC236}">
                <a16:creationId xmlns:a16="http://schemas.microsoft.com/office/drawing/2014/main" id="{F2F73935-BF53-4510-8B8F-EDB1CD56A1BB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905724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MM</a:t>
            </a:r>
          </a:p>
        </p:txBody>
      </p:sp>
      <p:sp>
        <p:nvSpPr>
          <p:cNvPr id="16" name="Espaço Reservado para Texto 10">
            <a:extLst>
              <a:ext uri="{FF2B5EF4-FFF2-40B4-BE49-F238E27FC236}">
                <a16:creationId xmlns:a16="http://schemas.microsoft.com/office/drawing/2014/main" id="{2A9276DB-F427-4F8E-8E4C-466600F390FD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48140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MM</a:t>
            </a:r>
          </a:p>
        </p:txBody>
      </p:sp>
      <p:sp>
        <p:nvSpPr>
          <p:cNvPr id="17" name="Espaço Reservado para Texto 10">
            <a:extLst>
              <a:ext uri="{FF2B5EF4-FFF2-40B4-BE49-F238E27FC236}">
                <a16:creationId xmlns:a16="http://schemas.microsoft.com/office/drawing/2014/main" id="{79023948-0C1E-4DAB-B885-1C713409AA08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26932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MM</a:t>
            </a:r>
          </a:p>
        </p:txBody>
      </p:sp>
      <p:sp>
        <p:nvSpPr>
          <p:cNvPr id="18" name="Espaço Reservado para Texto 10">
            <a:extLst>
              <a:ext uri="{FF2B5EF4-FFF2-40B4-BE49-F238E27FC236}">
                <a16:creationId xmlns:a16="http://schemas.microsoft.com/office/drawing/2014/main" id="{4AB6A03C-6180-41ED-A88D-ECBB80D160F2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984516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MM</a:t>
            </a:r>
          </a:p>
        </p:txBody>
      </p:sp>
      <p:sp>
        <p:nvSpPr>
          <p:cNvPr id="19" name="Espaço Reservado para Texto 10">
            <a:extLst>
              <a:ext uri="{FF2B5EF4-FFF2-40B4-BE49-F238E27FC236}">
                <a16:creationId xmlns:a16="http://schemas.microsoft.com/office/drawing/2014/main" id="{145AD645-55F0-41A9-AC53-ED30BF1340BA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10633085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MM</a:t>
            </a:r>
          </a:p>
        </p:txBody>
      </p:sp>
      <p:sp>
        <p:nvSpPr>
          <p:cNvPr id="20" name="Espaço Reservado para Texto 10">
            <a:extLst>
              <a:ext uri="{FF2B5EF4-FFF2-40B4-BE49-F238E27FC236}">
                <a16:creationId xmlns:a16="http://schemas.microsoft.com/office/drawing/2014/main" id="{C39F248D-01B4-40EE-B483-E8E81806DFBE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1969915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MM</a:t>
            </a:r>
          </a:p>
        </p:txBody>
      </p:sp>
      <p:sp>
        <p:nvSpPr>
          <p:cNvPr id="21" name="Espaço Reservado para Texto 10">
            <a:extLst>
              <a:ext uri="{FF2B5EF4-FFF2-40B4-BE49-F238E27FC236}">
                <a16:creationId xmlns:a16="http://schemas.microsoft.com/office/drawing/2014/main" id="{1D0F1859-7A34-42DF-873E-2CF864E4C4BE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2757602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MM</a:t>
            </a:r>
          </a:p>
        </p:txBody>
      </p:sp>
      <p:sp>
        <p:nvSpPr>
          <p:cNvPr id="22" name="Espaço Reservado para Texto 10">
            <a:extLst>
              <a:ext uri="{FF2B5EF4-FFF2-40B4-BE49-F238E27FC236}">
                <a16:creationId xmlns:a16="http://schemas.microsoft.com/office/drawing/2014/main" id="{6EB397AF-B5C1-40FE-86D4-BA660E4C6E46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3545289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MM</a:t>
            </a:r>
          </a:p>
        </p:txBody>
      </p:sp>
      <p:sp>
        <p:nvSpPr>
          <p:cNvPr id="23" name="Espaço Reservado para Texto 10">
            <a:extLst>
              <a:ext uri="{FF2B5EF4-FFF2-40B4-BE49-F238E27FC236}">
                <a16:creationId xmlns:a16="http://schemas.microsoft.com/office/drawing/2014/main" id="{AF1343D5-DC0F-4C7E-967F-CFC300A2C807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4332976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MM</a:t>
            </a:r>
          </a:p>
        </p:txBody>
      </p:sp>
      <p:sp>
        <p:nvSpPr>
          <p:cNvPr id="24" name="Espaço Reservado para Texto 10">
            <a:extLst>
              <a:ext uri="{FF2B5EF4-FFF2-40B4-BE49-F238E27FC236}">
                <a16:creationId xmlns:a16="http://schemas.microsoft.com/office/drawing/2014/main" id="{9AD688A5-D2DF-4FC3-8171-FAEA8C4F5566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5120663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MM</a:t>
            </a:r>
          </a:p>
        </p:txBody>
      </p:sp>
      <p:sp>
        <p:nvSpPr>
          <p:cNvPr id="25" name="Espaço Reservado para Texto 10">
            <a:extLst>
              <a:ext uri="{FF2B5EF4-FFF2-40B4-BE49-F238E27FC236}">
                <a16:creationId xmlns:a16="http://schemas.microsoft.com/office/drawing/2014/main" id="{EA05A5D4-01B0-4932-B03E-571986E282EA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5908350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MM</a:t>
            </a:r>
          </a:p>
        </p:txBody>
      </p:sp>
      <p:sp>
        <p:nvSpPr>
          <p:cNvPr id="26" name="Espaço Reservado para Texto 10">
            <a:extLst>
              <a:ext uri="{FF2B5EF4-FFF2-40B4-BE49-F238E27FC236}">
                <a16:creationId xmlns:a16="http://schemas.microsoft.com/office/drawing/2014/main" id="{72A84601-CD4F-49ED-8D51-CEF032363058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6696037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MM</a:t>
            </a:r>
          </a:p>
        </p:txBody>
      </p:sp>
      <p:sp>
        <p:nvSpPr>
          <p:cNvPr id="27" name="Espaço Reservado para Texto 10">
            <a:extLst>
              <a:ext uri="{FF2B5EF4-FFF2-40B4-BE49-F238E27FC236}">
                <a16:creationId xmlns:a16="http://schemas.microsoft.com/office/drawing/2014/main" id="{C49FB196-753D-4A12-9460-57D8AB4B540B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9059098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MM</a:t>
            </a:r>
          </a:p>
        </p:txBody>
      </p:sp>
      <p:sp>
        <p:nvSpPr>
          <p:cNvPr id="28" name="Espaço Reservado para Texto 10">
            <a:extLst>
              <a:ext uri="{FF2B5EF4-FFF2-40B4-BE49-F238E27FC236}">
                <a16:creationId xmlns:a16="http://schemas.microsoft.com/office/drawing/2014/main" id="{DFC05EC7-9D6C-486B-9E2F-D3612013C0A1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7483724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MM</a:t>
            </a:r>
          </a:p>
        </p:txBody>
      </p:sp>
      <p:sp>
        <p:nvSpPr>
          <p:cNvPr id="29" name="Espaço Reservado para Texto 10">
            <a:extLst>
              <a:ext uri="{FF2B5EF4-FFF2-40B4-BE49-F238E27FC236}">
                <a16:creationId xmlns:a16="http://schemas.microsoft.com/office/drawing/2014/main" id="{98F455FB-241B-4E1F-B581-FA6CBA239545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8271411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MM</a:t>
            </a:r>
          </a:p>
        </p:txBody>
      </p:sp>
      <p:sp>
        <p:nvSpPr>
          <p:cNvPr id="30" name="Espaço Reservado para Texto 10">
            <a:extLst>
              <a:ext uri="{FF2B5EF4-FFF2-40B4-BE49-F238E27FC236}">
                <a16:creationId xmlns:a16="http://schemas.microsoft.com/office/drawing/2014/main" id="{9E38664A-8108-4E24-800B-3C32ADA43978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9846785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MM</a:t>
            </a:r>
          </a:p>
        </p:txBody>
      </p:sp>
      <p:sp>
        <p:nvSpPr>
          <p:cNvPr id="31" name="Espaço Reservado para Texto 10">
            <a:extLst>
              <a:ext uri="{FF2B5EF4-FFF2-40B4-BE49-F238E27FC236}">
                <a16:creationId xmlns:a16="http://schemas.microsoft.com/office/drawing/2014/main" id="{2908458B-A3ED-4855-9E08-108D7C4A8D36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10634472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MM</a:t>
            </a:r>
          </a:p>
        </p:txBody>
      </p:sp>
      <p:sp>
        <p:nvSpPr>
          <p:cNvPr id="32" name="Retângulo 31">
            <a:extLst>
              <a:ext uri="{FF2B5EF4-FFF2-40B4-BE49-F238E27FC236}">
                <a16:creationId xmlns:a16="http://schemas.microsoft.com/office/drawing/2014/main" id="{FFA35437-CCDE-4D92-B879-F23B329C8EC3}"/>
              </a:ext>
            </a:extLst>
          </p:cNvPr>
          <p:cNvSpPr/>
          <p:nvPr/>
        </p:nvSpPr>
        <p:spPr>
          <a:xfrm>
            <a:off x="929640" y="4034785"/>
            <a:ext cx="10332720" cy="4571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6" name="Espaço Reservado para Data 2">
            <a:extLst>
              <a:ext uri="{FF2B5EF4-FFF2-40B4-BE49-F238E27FC236}">
                <a16:creationId xmlns:a16="http://schemas.microsoft.com/office/drawing/2014/main" id="{1CDC588F-73BC-4108-974B-0EAAB8213CE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>
            <a:lvl1pPr>
              <a:defRPr sz="900"/>
            </a:lvl1pPr>
          </a:lstStyle>
          <a:p>
            <a:fld id="{00D11C9A-63AE-4BDD-9251-74D1F2A93BB5}" type="datetimeFigureOut">
              <a:rPr lang="pt-BR" smtClean="0"/>
              <a:t>04/10/2024</a:t>
            </a:fld>
            <a:endParaRPr lang="pt-BR"/>
          </a:p>
        </p:txBody>
      </p:sp>
      <p:sp>
        <p:nvSpPr>
          <p:cNvPr id="37" name="Espaço Reservado para Rodapé 3">
            <a:extLst>
              <a:ext uri="{FF2B5EF4-FFF2-40B4-BE49-F238E27FC236}">
                <a16:creationId xmlns:a16="http://schemas.microsoft.com/office/drawing/2014/main" id="{B2AC1EB2-9B8F-4077-8B66-64F9549F2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>
            <a:lvl1pPr>
              <a:defRPr sz="900"/>
            </a:lvl1pPr>
          </a:lstStyle>
          <a:p>
            <a:endParaRPr lang="pt-BR"/>
          </a:p>
        </p:txBody>
      </p:sp>
      <p:sp>
        <p:nvSpPr>
          <p:cNvPr id="38" name="Espaço Reservado para o Número do Slide 4">
            <a:extLst>
              <a:ext uri="{FF2B5EF4-FFF2-40B4-BE49-F238E27FC236}">
                <a16:creationId xmlns:a16="http://schemas.microsoft.com/office/drawing/2014/main" id="{28DE3E33-346A-45AF-B164-CB5DF04FA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>
            <a:lvl1pPr>
              <a:defRPr sz="900"/>
            </a:lvl1pPr>
          </a:lstStyle>
          <a:p>
            <a:fld id="{20A63515-3E70-4118-B1B5-BACBC5CB8B8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209390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mart Ar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SmartArt 6">
            <a:extLst>
              <a:ext uri="{FF2B5EF4-FFF2-40B4-BE49-F238E27FC236}">
                <a16:creationId xmlns:a16="http://schemas.microsoft.com/office/drawing/2014/main" id="{156CA116-0F6E-4EE9-B34F-03BA07161A7A}"/>
              </a:ext>
            </a:extLst>
          </p:cNvPr>
          <p:cNvSpPr>
            <a:spLocks noGrp="1"/>
          </p:cNvSpPr>
          <p:nvPr>
            <p:ph type="dgm" sz="quarter" idx="15" hasCustomPrompt="1"/>
          </p:nvPr>
        </p:nvSpPr>
        <p:spPr>
          <a:xfrm>
            <a:off x="838200" y="2136776"/>
            <a:ext cx="10515600" cy="369764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pt-BR" noProof="0"/>
              <a:t>Clique no ícone para adicionar um elemento gráfico SmartArt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E5C4E19-B78B-4E39-B661-7E6A2E6C50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>
            <a:normAutofit/>
          </a:bodyPr>
          <a:lstStyle>
            <a:lvl1pPr algn="ctr">
              <a:defRPr lang="en-US" sz="28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pt-BR" noProof="0"/>
              <a:t>CLIQUE PARA EDITAR O ESTILO DO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7E085D26-FA83-4414-959E-98936A772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900"/>
            </a:lvl1pPr>
          </a:lstStyle>
          <a:p>
            <a:fld id="{00D11C9A-63AE-4BDD-9251-74D1F2A93BB5}" type="datetimeFigureOut">
              <a:rPr lang="pt-BR" smtClean="0"/>
              <a:t>04/10/2024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1FB52E93-DE4C-4341-8D83-F0230E38B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sz="900"/>
            </a:lvl1pPr>
          </a:lstStyle>
          <a:p>
            <a:endParaRPr lang="pt-BR"/>
          </a:p>
        </p:txBody>
      </p:sp>
      <p:cxnSp>
        <p:nvCxnSpPr>
          <p:cNvPr id="10" name="Conector Reto 9">
            <a:extLst>
              <a:ext uri="{FF2B5EF4-FFF2-40B4-BE49-F238E27FC236}">
                <a16:creationId xmlns:a16="http://schemas.microsoft.com/office/drawing/2014/main" id="{66988B2D-0240-4256-8268-4B9FF1E72363}"/>
              </a:ext>
            </a:extLst>
          </p:cNvPr>
          <p:cNvCxnSpPr>
            <a:cxnSpLocks/>
          </p:cNvCxnSpPr>
          <p:nvPr/>
        </p:nvCxnSpPr>
        <p:spPr>
          <a:xfrm flipV="1">
            <a:off x="0" y="0"/>
            <a:ext cx="2590800" cy="76200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to 11">
            <a:extLst>
              <a:ext uri="{FF2B5EF4-FFF2-40B4-BE49-F238E27FC236}">
                <a16:creationId xmlns:a16="http://schemas.microsoft.com/office/drawing/2014/main" id="{D8EEAAE1-3D04-41C3-B2D2-B3BEF34C3B27}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704850" cy="1027906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AC467230-4A0F-4B18-8BA9-C3B2FDD59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900"/>
            </a:lvl1pPr>
          </a:lstStyle>
          <a:p>
            <a:fld id="{20A63515-3E70-4118-B1B5-BACBC5CB8B8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271880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essoas da Equipe do Slide 4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 rtlCol="0">
            <a:normAutofit/>
          </a:bodyPr>
          <a:lstStyle>
            <a:lvl1pPr algn="ctr">
              <a:defRPr lang="en-US" sz="28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pt-BR" noProof="0"/>
              <a:t>CLIQUE PARA EDITAR O ESTILO DO TÍTULO MESTRE</a:t>
            </a:r>
          </a:p>
        </p:txBody>
      </p:sp>
      <p:sp>
        <p:nvSpPr>
          <p:cNvPr id="11" name="Espaço Reservado para Imagem 10">
            <a:extLst>
              <a:ext uri="{FF2B5EF4-FFF2-40B4-BE49-F238E27FC236}">
                <a16:creationId xmlns:a16="http://schemas.microsoft.com/office/drawing/2014/main" id="{B0BDE76A-30A6-4268-9656-28A484C3DCC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487181" y="2886074"/>
            <a:ext cx="1845511" cy="1845511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 algn="l">
              <a:lnSpc>
                <a:spcPct val="100000"/>
              </a:lnSpc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pt-BR" noProof="0"/>
              <a:t>Clique no ícone para adicionar uma imagem</a:t>
            </a:r>
          </a:p>
        </p:txBody>
      </p:sp>
      <p:sp>
        <p:nvSpPr>
          <p:cNvPr id="17" name="Espaço Reservado para Imagem 10">
            <a:extLst>
              <a:ext uri="{FF2B5EF4-FFF2-40B4-BE49-F238E27FC236}">
                <a16:creationId xmlns:a16="http://schemas.microsoft.com/office/drawing/2014/main" id="{C4CA5C9C-91D5-44B1-A82A-A49732B4691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836914" y="2886074"/>
            <a:ext cx="1845511" cy="1845511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 algn="l">
              <a:lnSpc>
                <a:spcPct val="100000"/>
              </a:lnSpc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pt-BR" noProof="0"/>
              <a:t>Clique no ícone para adicionar uma imagem</a:t>
            </a:r>
          </a:p>
        </p:txBody>
      </p:sp>
      <p:sp>
        <p:nvSpPr>
          <p:cNvPr id="18" name="Espaço Reservado para Imagem 10">
            <a:extLst>
              <a:ext uri="{FF2B5EF4-FFF2-40B4-BE49-F238E27FC236}">
                <a16:creationId xmlns:a16="http://schemas.microsoft.com/office/drawing/2014/main" id="{4EBC7D6F-397D-4C5A-AA62-F683F88531A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327578" y="2886074"/>
            <a:ext cx="1845511" cy="1845511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/>
            </a:lvl1pPr>
            <a:lvl2pPr marL="457200" indent="0" algn="l">
              <a:lnSpc>
                <a:spcPct val="100000"/>
              </a:lnSpc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</a:lstStyle>
          <a:p>
            <a:pPr lvl="0" rtl="0"/>
            <a:r>
              <a:rPr lang="pt-BR" noProof="0"/>
              <a:t>Clique no ícone para adicionar uma imagem</a:t>
            </a:r>
          </a:p>
        </p:txBody>
      </p:sp>
      <p:sp>
        <p:nvSpPr>
          <p:cNvPr id="19" name="Espaço Reservado para Imagem 10">
            <a:extLst>
              <a:ext uri="{FF2B5EF4-FFF2-40B4-BE49-F238E27FC236}">
                <a16:creationId xmlns:a16="http://schemas.microsoft.com/office/drawing/2014/main" id="{92E6B581-A522-4758-A9A4-8B9C7B860CF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747458" y="2886074"/>
            <a:ext cx="1845511" cy="1845511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 algn="l">
              <a:lnSpc>
                <a:spcPct val="100000"/>
              </a:lnSpc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pt-BR" noProof="0"/>
              <a:t>Clique no ícone para adicionar uma imagem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343248" y="5084524"/>
            <a:ext cx="2123743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</a:t>
            </a:r>
          </a:p>
        </p:txBody>
      </p:sp>
      <p:sp>
        <p:nvSpPr>
          <p:cNvPr id="23" name="Espaço Reservado para Texto 2">
            <a:extLst>
              <a:ext uri="{FF2B5EF4-FFF2-40B4-BE49-F238E27FC236}">
                <a16:creationId xmlns:a16="http://schemas.microsoft.com/office/drawing/2014/main" id="{572D0301-10F1-41B4-BEF8-C53FA4D66214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3692980" y="5099206"/>
            <a:ext cx="2135755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</a:t>
            </a:r>
          </a:p>
        </p:txBody>
      </p:sp>
      <p:sp>
        <p:nvSpPr>
          <p:cNvPr id="24" name="Espaço Reservado para Texto 2">
            <a:extLst>
              <a:ext uri="{FF2B5EF4-FFF2-40B4-BE49-F238E27FC236}">
                <a16:creationId xmlns:a16="http://schemas.microsoft.com/office/drawing/2014/main" id="{E767B9DE-7410-43CC-90CF-52D67EF03D48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183644" y="5099206"/>
            <a:ext cx="2123743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</a:t>
            </a:r>
          </a:p>
        </p:txBody>
      </p:sp>
      <p:sp>
        <p:nvSpPr>
          <p:cNvPr id="25" name="Espaço Reservado para Texto 2">
            <a:extLst>
              <a:ext uri="{FF2B5EF4-FFF2-40B4-BE49-F238E27FC236}">
                <a16:creationId xmlns:a16="http://schemas.microsoft.com/office/drawing/2014/main" id="{E13DFE1F-4534-4828-990E-B052F51FC65C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8603525" y="5084524"/>
            <a:ext cx="2123742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</a:t>
            </a:r>
          </a:p>
        </p:txBody>
      </p:sp>
      <p:sp>
        <p:nvSpPr>
          <p:cNvPr id="26" name="Espaço Reservado para Texto 2">
            <a:extLst>
              <a:ext uri="{FF2B5EF4-FFF2-40B4-BE49-F238E27FC236}">
                <a16:creationId xmlns:a16="http://schemas.microsoft.com/office/drawing/2014/main" id="{A02C0876-23F7-41FA-9AC9-721097D1A3CD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1487181" y="5464114"/>
            <a:ext cx="1845511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</a:t>
            </a:r>
          </a:p>
        </p:txBody>
      </p:sp>
      <p:sp>
        <p:nvSpPr>
          <p:cNvPr id="27" name="Espaço Reservado para Texto 2">
            <a:extLst>
              <a:ext uri="{FF2B5EF4-FFF2-40B4-BE49-F238E27FC236}">
                <a16:creationId xmlns:a16="http://schemas.microsoft.com/office/drawing/2014/main" id="{7ADEB263-F204-4A78-A5E0-7361EFE0B921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3836913" y="5478796"/>
            <a:ext cx="1855949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</a:t>
            </a:r>
          </a:p>
        </p:txBody>
      </p:sp>
      <p:sp>
        <p:nvSpPr>
          <p:cNvPr id="28" name="Espaço Reservado para Texto 2">
            <a:extLst>
              <a:ext uri="{FF2B5EF4-FFF2-40B4-BE49-F238E27FC236}">
                <a16:creationId xmlns:a16="http://schemas.microsoft.com/office/drawing/2014/main" id="{103678F5-B025-46E2-BD45-E77861487165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6327577" y="5478796"/>
            <a:ext cx="1845511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</a:t>
            </a:r>
          </a:p>
        </p:txBody>
      </p:sp>
      <p:sp>
        <p:nvSpPr>
          <p:cNvPr id="29" name="Espaço Reservado para Texto 2">
            <a:extLst>
              <a:ext uri="{FF2B5EF4-FFF2-40B4-BE49-F238E27FC236}">
                <a16:creationId xmlns:a16="http://schemas.microsoft.com/office/drawing/2014/main" id="{7E3F385B-4DD9-4F3C-A02B-179B9FA61292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8747458" y="5464114"/>
            <a:ext cx="1845510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900"/>
            </a:lvl1pPr>
          </a:lstStyle>
          <a:p>
            <a:fld id="{00D11C9A-63AE-4BDD-9251-74D1F2A93BB5}" type="datetimeFigureOut">
              <a:rPr lang="pt-BR" smtClean="0"/>
              <a:t>04/10/2024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sz="900"/>
            </a:lvl1pPr>
          </a:lstStyle>
          <a:p>
            <a:endParaRPr lang="pt-BR"/>
          </a:p>
        </p:txBody>
      </p:sp>
      <p:sp>
        <p:nvSpPr>
          <p:cNvPr id="9" name="Espaço Reservado para o Número do Slide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900"/>
            </a:lvl1pPr>
          </a:lstStyle>
          <a:p>
            <a:fld id="{20A63515-3E70-4118-B1B5-BACBC5CB8B80}" type="slidenum">
              <a:rPr lang="pt-BR" smtClean="0"/>
              <a:t>‹nº›</a:t>
            </a:fld>
            <a:endParaRPr lang="pt-BR"/>
          </a:p>
        </p:txBody>
      </p:sp>
      <p:cxnSp>
        <p:nvCxnSpPr>
          <p:cNvPr id="10" name="Conector Reto 9">
            <a:extLst>
              <a:ext uri="{FF2B5EF4-FFF2-40B4-BE49-F238E27FC236}">
                <a16:creationId xmlns:a16="http://schemas.microsoft.com/office/drawing/2014/main" id="{4E4B72DA-52CB-4D39-A342-8857B4D959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H="1" flipV="1">
            <a:off x="7334250" y="0"/>
            <a:ext cx="4857750" cy="762000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to 14">
            <a:extLst>
              <a:ext uri="{FF2B5EF4-FFF2-40B4-BE49-F238E27FC236}">
                <a16:creationId xmlns:a16="http://schemas.microsoft.com/office/drawing/2014/main" id="{21D9BCDA-DFB7-41A4-A7C7-CEE86CEDCB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487150" y="0"/>
            <a:ext cx="704850" cy="1724025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11005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2" pos="936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essoas da Equipe do Slide 8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 rtlCol="0">
            <a:normAutofit/>
          </a:bodyPr>
          <a:lstStyle>
            <a:lvl1pPr algn="ctr">
              <a:defRPr lang="en-US" sz="2800" kern="1200" spc="150" baseline="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pt-BR" noProof="0"/>
              <a:t>CLIQUE PARA EDITAR O ESTILO DO TÍTULO MESTRE</a:t>
            </a:r>
          </a:p>
        </p:txBody>
      </p:sp>
      <p:sp>
        <p:nvSpPr>
          <p:cNvPr id="11" name="Espaço Reservado para Imagem 10">
            <a:extLst>
              <a:ext uri="{FF2B5EF4-FFF2-40B4-BE49-F238E27FC236}">
                <a16:creationId xmlns:a16="http://schemas.microsoft.com/office/drawing/2014/main" id="{B0BDE76A-30A6-4268-9656-28A484C3DCC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7176" y="2428875"/>
            <a:ext cx="1066800" cy="1066800"/>
          </a:xfrm>
          <a:solidFill>
            <a:schemeClr val="tx1"/>
          </a:solidFill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pt-BR" noProof="0"/>
              <a:t>Clique no ícone para adicionar uma imagem</a:t>
            </a:r>
          </a:p>
        </p:txBody>
      </p:sp>
      <p:sp>
        <p:nvSpPr>
          <p:cNvPr id="17" name="Espaço Reservado para Imagem 10">
            <a:extLst>
              <a:ext uri="{FF2B5EF4-FFF2-40B4-BE49-F238E27FC236}">
                <a16:creationId xmlns:a16="http://schemas.microsoft.com/office/drawing/2014/main" id="{C4CA5C9C-91D5-44B1-A82A-A49732B4691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226270" y="2428875"/>
            <a:ext cx="1066800" cy="1066800"/>
          </a:xfrm>
          <a:solidFill>
            <a:schemeClr val="tx1"/>
          </a:solidFill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pt-BR" noProof="0"/>
              <a:t>Clique no ícone para adicionar uma imagem</a:t>
            </a:r>
          </a:p>
        </p:txBody>
      </p:sp>
      <p:sp>
        <p:nvSpPr>
          <p:cNvPr id="18" name="Espaço Reservado para Imagem 10">
            <a:extLst>
              <a:ext uri="{FF2B5EF4-FFF2-40B4-BE49-F238E27FC236}">
                <a16:creationId xmlns:a16="http://schemas.microsoft.com/office/drawing/2014/main" id="{4EBC7D6F-397D-4C5A-AA62-F683F88531A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716934" y="2428875"/>
            <a:ext cx="1066800" cy="1066800"/>
          </a:xfrm>
          <a:solidFill>
            <a:schemeClr val="tx1"/>
          </a:solidFill>
        </p:spPr>
        <p:txBody>
          <a:bodyPr rtlCol="0">
            <a:noAutofit/>
          </a:bodyPr>
          <a:lstStyle>
            <a:lvl1pPr marL="0" indent="0" algn="l"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2pPr>
          </a:lstStyle>
          <a:p>
            <a:pPr lvl="0" rtl="0"/>
            <a:r>
              <a:rPr lang="pt-BR" noProof="0"/>
              <a:t>Clique no ícone para adicionar uma imagem</a:t>
            </a:r>
          </a:p>
        </p:txBody>
      </p:sp>
      <p:sp>
        <p:nvSpPr>
          <p:cNvPr id="19" name="Espaço Reservado para Imagem 10">
            <a:extLst>
              <a:ext uri="{FF2B5EF4-FFF2-40B4-BE49-F238E27FC236}">
                <a16:creationId xmlns:a16="http://schemas.microsoft.com/office/drawing/2014/main" id="{92E6B581-A522-4758-A9A4-8B9C7B860CF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136814" y="2428875"/>
            <a:ext cx="1066800" cy="1066800"/>
          </a:xfrm>
          <a:solidFill>
            <a:schemeClr val="tx1"/>
          </a:solidFill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pt-BR" noProof="0"/>
              <a:t>Clique no ícone para adicionar uma imagem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500168" y="3654378"/>
            <a:ext cx="1828800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</a:t>
            </a:r>
          </a:p>
        </p:txBody>
      </p:sp>
      <p:sp>
        <p:nvSpPr>
          <p:cNvPr id="26" name="Espaço Reservado para Texto 2">
            <a:extLst>
              <a:ext uri="{FF2B5EF4-FFF2-40B4-BE49-F238E27FC236}">
                <a16:creationId xmlns:a16="http://schemas.microsoft.com/office/drawing/2014/main" id="{A02C0876-23F7-41FA-9AC9-721097D1A3CD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1390120" y="3782039"/>
            <a:ext cx="2057400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</a:t>
            </a:r>
          </a:p>
        </p:txBody>
      </p:sp>
      <p:sp>
        <p:nvSpPr>
          <p:cNvPr id="23" name="Espaço Reservado para Texto 2">
            <a:extLst>
              <a:ext uri="{FF2B5EF4-FFF2-40B4-BE49-F238E27FC236}">
                <a16:creationId xmlns:a16="http://schemas.microsoft.com/office/drawing/2014/main" id="{572D0301-10F1-41B4-BEF8-C53FA4D66214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3849262" y="3669060"/>
            <a:ext cx="1828800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</a:t>
            </a:r>
          </a:p>
        </p:txBody>
      </p:sp>
      <p:sp>
        <p:nvSpPr>
          <p:cNvPr id="27" name="Espaço Reservado para Texto 2">
            <a:extLst>
              <a:ext uri="{FF2B5EF4-FFF2-40B4-BE49-F238E27FC236}">
                <a16:creationId xmlns:a16="http://schemas.microsoft.com/office/drawing/2014/main" id="{7ADEB263-F204-4A78-A5E0-7361EFE0B921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3739214" y="3796721"/>
            <a:ext cx="2057400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</a:t>
            </a:r>
          </a:p>
        </p:txBody>
      </p:sp>
      <p:sp>
        <p:nvSpPr>
          <p:cNvPr id="24" name="Espaço Reservado para Texto 2">
            <a:extLst>
              <a:ext uri="{FF2B5EF4-FFF2-40B4-BE49-F238E27FC236}">
                <a16:creationId xmlns:a16="http://schemas.microsoft.com/office/drawing/2014/main" id="{E767B9DE-7410-43CC-90CF-52D67EF03D48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339926" y="3669060"/>
            <a:ext cx="1828800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</a:t>
            </a:r>
          </a:p>
        </p:txBody>
      </p:sp>
      <p:sp>
        <p:nvSpPr>
          <p:cNvPr id="28" name="Espaço Reservado para Texto 2">
            <a:extLst>
              <a:ext uri="{FF2B5EF4-FFF2-40B4-BE49-F238E27FC236}">
                <a16:creationId xmlns:a16="http://schemas.microsoft.com/office/drawing/2014/main" id="{103678F5-B025-46E2-BD45-E77861487165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6217963" y="3796721"/>
            <a:ext cx="2057400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</a:t>
            </a:r>
          </a:p>
        </p:txBody>
      </p:sp>
      <p:sp>
        <p:nvSpPr>
          <p:cNvPr id="25" name="Espaço Reservado para Texto 2">
            <a:extLst>
              <a:ext uri="{FF2B5EF4-FFF2-40B4-BE49-F238E27FC236}">
                <a16:creationId xmlns:a16="http://schemas.microsoft.com/office/drawing/2014/main" id="{E13DFE1F-4534-4828-990E-B052F51FC65C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8759806" y="3654378"/>
            <a:ext cx="1828800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</a:t>
            </a:r>
          </a:p>
        </p:txBody>
      </p:sp>
      <p:sp>
        <p:nvSpPr>
          <p:cNvPr id="29" name="Espaço Reservado para Texto 2">
            <a:extLst>
              <a:ext uri="{FF2B5EF4-FFF2-40B4-BE49-F238E27FC236}">
                <a16:creationId xmlns:a16="http://schemas.microsoft.com/office/drawing/2014/main" id="{7E3F385B-4DD9-4F3C-A02B-179B9FA61292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8634432" y="3782039"/>
            <a:ext cx="2057400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</a:t>
            </a:r>
          </a:p>
        </p:txBody>
      </p:sp>
      <p:sp>
        <p:nvSpPr>
          <p:cNvPr id="55" name="Espaço Reservado para Imagem 10">
            <a:extLst>
              <a:ext uri="{FF2B5EF4-FFF2-40B4-BE49-F238E27FC236}">
                <a16:creationId xmlns:a16="http://schemas.microsoft.com/office/drawing/2014/main" id="{1EBAEB1D-A7F9-4F90-B642-4277D3802BAB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1877176" y="4287711"/>
            <a:ext cx="1066800" cy="1066800"/>
          </a:xfrm>
          <a:solidFill>
            <a:schemeClr val="tx1"/>
          </a:solidFill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pt-BR" noProof="0"/>
              <a:t>Clique no ícone para adicionar uma imagem</a:t>
            </a:r>
          </a:p>
        </p:txBody>
      </p:sp>
      <p:sp>
        <p:nvSpPr>
          <p:cNvPr id="56" name="Espaço Reservado para Imagem 10">
            <a:extLst>
              <a:ext uri="{FF2B5EF4-FFF2-40B4-BE49-F238E27FC236}">
                <a16:creationId xmlns:a16="http://schemas.microsoft.com/office/drawing/2014/main" id="{9461A69E-14C8-4325-89AF-D4257C1C05BA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226270" y="4287711"/>
            <a:ext cx="1066800" cy="1066800"/>
          </a:xfrm>
          <a:solidFill>
            <a:schemeClr val="tx1"/>
          </a:solidFill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pt-BR" noProof="0"/>
              <a:t>Clique no ícone para adicionar uma imagem</a:t>
            </a:r>
          </a:p>
        </p:txBody>
      </p:sp>
      <p:sp>
        <p:nvSpPr>
          <p:cNvPr id="57" name="Espaço Reservado para Imagem 10">
            <a:extLst>
              <a:ext uri="{FF2B5EF4-FFF2-40B4-BE49-F238E27FC236}">
                <a16:creationId xmlns:a16="http://schemas.microsoft.com/office/drawing/2014/main" id="{0FB38616-82FB-4DAD-A82E-3777ACB41148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6716934" y="4287711"/>
            <a:ext cx="1066800" cy="1066800"/>
          </a:xfrm>
          <a:solidFill>
            <a:schemeClr val="tx1"/>
          </a:solidFill>
        </p:spPr>
        <p:txBody>
          <a:bodyPr rtlCol="0">
            <a:normAutofit/>
          </a:bodyPr>
          <a:lstStyle>
            <a:lvl1pPr marL="0" indent="0"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2pPr>
          </a:lstStyle>
          <a:p>
            <a:pPr lvl="0" rtl="0"/>
            <a:r>
              <a:rPr lang="pt-BR" noProof="0"/>
              <a:t>Clique no ícone para adicionar uma imagem</a:t>
            </a:r>
          </a:p>
        </p:txBody>
      </p:sp>
      <p:sp>
        <p:nvSpPr>
          <p:cNvPr id="58" name="Espaço Reservado para Imagem 10">
            <a:extLst>
              <a:ext uri="{FF2B5EF4-FFF2-40B4-BE49-F238E27FC236}">
                <a16:creationId xmlns:a16="http://schemas.microsoft.com/office/drawing/2014/main" id="{622ED9F4-EB9B-4588-8501-BFECB846EE73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9136814" y="4287711"/>
            <a:ext cx="1066800" cy="1066800"/>
          </a:xfrm>
          <a:solidFill>
            <a:schemeClr val="tx1"/>
          </a:solidFill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pt-BR" noProof="0"/>
              <a:t>Clique no ícone para adicionar uma imagem</a:t>
            </a:r>
          </a:p>
        </p:txBody>
      </p:sp>
      <p:sp>
        <p:nvSpPr>
          <p:cNvPr id="54" name="Espaço Reservado para Texto 2">
            <a:extLst>
              <a:ext uri="{FF2B5EF4-FFF2-40B4-BE49-F238E27FC236}">
                <a16:creationId xmlns:a16="http://schemas.microsoft.com/office/drawing/2014/main" id="{22930C5B-603C-494E-A467-8B394D01D406}"/>
              </a:ext>
            </a:extLst>
          </p:cNvPr>
          <p:cNvSpPr>
            <a:spLocks noGrp="1"/>
          </p:cNvSpPr>
          <p:nvPr>
            <p:ph type="body" idx="25" hasCustomPrompt="1"/>
          </p:nvPr>
        </p:nvSpPr>
        <p:spPr>
          <a:xfrm>
            <a:off x="1500168" y="5513214"/>
            <a:ext cx="1828800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</a:t>
            </a:r>
          </a:p>
        </p:txBody>
      </p:sp>
      <p:sp>
        <p:nvSpPr>
          <p:cNvPr id="62" name="Espaço Reservado para Texto 2">
            <a:extLst>
              <a:ext uri="{FF2B5EF4-FFF2-40B4-BE49-F238E27FC236}">
                <a16:creationId xmlns:a16="http://schemas.microsoft.com/office/drawing/2014/main" id="{540C455F-A23B-493F-B95E-AB485D91DA6A}"/>
              </a:ext>
            </a:extLst>
          </p:cNvPr>
          <p:cNvSpPr>
            <a:spLocks noGrp="1"/>
          </p:cNvSpPr>
          <p:nvPr>
            <p:ph type="body" idx="33" hasCustomPrompt="1"/>
          </p:nvPr>
        </p:nvSpPr>
        <p:spPr>
          <a:xfrm>
            <a:off x="1390120" y="5640875"/>
            <a:ext cx="2057400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</a:t>
            </a:r>
          </a:p>
        </p:txBody>
      </p:sp>
      <p:sp>
        <p:nvSpPr>
          <p:cNvPr id="59" name="Espaço Reservado para Texto 2">
            <a:extLst>
              <a:ext uri="{FF2B5EF4-FFF2-40B4-BE49-F238E27FC236}">
                <a16:creationId xmlns:a16="http://schemas.microsoft.com/office/drawing/2014/main" id="{6D1C374C-DAF7-40EF-B279-4EC7A2AFE6A2}"/>
              </a:ext>
            </a:extLst>
          </p:cNvPr>
          <p:cNvSpPr>
            <a:spLocks noGrp="1"/>
          </p:cNvSpPr>
          <p:nvPr>
            <p:ph type="body" idx="30" hasCustomPrompt="1"/>
          </p:nvPr>
        </p:nvSpPr>
        <p:spPr>
          <a:xfrm>
            <a:off x="3849262" y="5527896"/>
            <a:ext cx="1828800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</a:t>
            </a:r>
          </a:p>
        </p:txBody>
      </p:sp>
      <p:sp>
        <p:nvSpPr>
          <p:cNvPr id="63" name="Espaço Reservado para Texto 2">
            <a:extLst>
              <a:ext uri="{FF2B5EF4-FFF2-40B4-BE49-F238E27FC236}">
                <a16:creationId xmlns:a16="http://schemas.microsoft.com/office/drawing/2014/main" id="{421FF438-E4E8-4643-BCB3-4A1C12429042}"/>
              </a:ext>
            </a:extLst>
          </p:cNvPr>
          <p:cNvSpPr>
            <a:spLocks noGrp="1"/>
          </p:cNvSpPr>
          <p:nvPr>
            <p:ph type="body" idx="34" hasCustomPrompt="1"/>
          </p:nvPr>
        </p:nvSpPr>
        <p:spPr>
          <a:xfrm>
            <a:off x="3739214" y="5655557"/>
            <a:ext cx="2057400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</a:t>
            </a:r>
          </a:p>
        </p:txBody>
      </p:sp>
      <p:sp>
        <p:nvSpPr>
          <p:cNvPr id="60" name="Espaço Reservado para Texto 2">
            <a:extLst>
              <a:ext uri="{FF2B5EF4-FFF2-40B4-BE49-F238E27FC236}">
                <a16:creationId xmlns:a16="http://schemas.microsoft.com/office/drawing/2014/main" id="{D4FEDD19-A7BA-45BB-93A0-F1E896C9F26D}"/>
              </a:ext>
            </a:extLst>
          </p:cNvPr>
          <p:cNvSpPr>
            <a:spLocks noGrp="1"/>
          </p:cNvSpPr>
          <p:nvPr>
            <p:ph type="body" idx="31" hasCustomPrompt="1"/>
          </p:nvPr>
        </p:nvSpPr>
        <p:spPr>
          <a:xfrm>
            <a:off x="6339926" y="5527896"/>
            <a:ext cx="1828800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</a:t>
            </a:r>
          </a:p>
        </p:txBody>
      </p:sp>
      <p:sp>
        <p:nvSpPr>
          <p:cNvPr id="64" name="Espaço Reservado para Texto 2">
            <a:extLst>
              <a:ext uri="{FF2B5EF4-FFF2-40B4-BE49-F238E27FC236}">
                <a16:creationId xmlns:a16="http://schemas.microsoft.com/office/drawing/2014/main" id="{A12F0175-7AEE-46B1-9590-D4A427680DC7}"/>
              </a:ext>
            </a:extLst>
          </p:cNvPr>
          <p:cNvSpPr>
            <a:spLocks noGrp="1"/>
          </p:cNvSpPr>
          <p:nvPr>
            <p:ph type="body" idx="35" hasCustomPrompt="1"/>
          </p:nvPr>
        </p:nvSpPr>
        <p:spPr>
          <a:xfrm>
            <a:off x="6229878" y="5655557"/>
            <a:ext cx="2057400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</a:t>
            </a:r>
          </a:p>
        </p:txBody>
      </p:sp>
      <p:sp>
        <p:nvSpPr>
          <p:cNvPr id="61" name="Espaço Reservado para Texto 2">
            <a:extLst>
              <a:ext uri="{FF2B5EF4-FFF2-40B4-BE49-F238E27FC236}">
                <a16:creationId xmlns:a16="http://schemas.microsoft.com/office/drawing/2014/main" id="{5026D39F-46AB-4680-9A52-F367344A3531}"/>
              </a:ext>
            </a:extLst>
          </p:cNvPr>
          <p:cNvSpPr>
            <a:spLocks noGrp="1"/>
          </p:cNvSpPr>
          <p:nvPr>
            <p:ph type="body" idx="32" hasCustomPrompt="1"/>
          </p:nvPr>
        </p:nvSpPr>
        <p:spPr>
          <a:xfrm>
            <a:off x="8759806" y="5513214"/>
            <a:ext cx="1828800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</a:t>
            </a:r>
          </a:p>
        </p:txBody>
      </p:sp>
      <p:sp>
        <p:nvSpPr>
          <p:cNvPr id="65" name="Espaço Reservado para Texto 2">
            <a:extLst>
              <a:ext uri="{FF2B5EF4-FFF2-40B4-BE49-F238E27FC236}">
                <a16:creationId xmlns:a16="http://schemas.microsoft.com/office/drawing/2014/main" id="{04E11FE2-6320-4E8C-A5B3-8104AF329ADA}"/>
              </a:ext>
            </a:extLst>
          </p:cNvPr>
          <p:cNvSpPr>
            <a:spLocks noGrp="1"/>
          </p:cNvSpPr>
          <p:nvPr>
            <p:ph type="body" idx="36" hasCustomPrompt="1"/>
          </p:nvPr>
        </p:nvSpPr>
        <p:spPr>
          <a:xfrm>
            <a:off x="8634432" y="5640875"/>
            <a:ext cx="2057400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fld id="{00D11C9A-63AE-4BDD-9251-74D1F2A93BB5}" type="datetimeFigureOut">
              <a:rPr lang="pt-BR" smtClean="0"/>
              <a:t>04/10/2024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endParaRPr lang="pt-BR"/>
          </a:p>
        </p:txBody>
      </p:sp>
      <p:sp>
        <p:nvSpPr>
          <p:cNvPr id="9" name="Espaço Reservado para o Número do Slide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fld id="{20A63515-3E70-4118-B1B5-BACBC5CB8B80}" type="slidenum">
              <a:rPr lang="pt-BR" smtClean="0"/>
              <a:t>‹nº›</a:t>
            </a:fld>
            <a:endParaRPr lang="pt-BR"/>
          </a:p>
        </p:txBody>
      </p:sp>
      <p:pic>
        <p:nvPicPr>
          <p:cNvPr id="13" name="Gráfico 12">
            <a:extLst>
              <a:ext uri="{FF2B5EF4-FFF2-40B4-BE49-F238E27FC236}">
                <a16:creationId xmlns:a16="http://schemas.microsoft.com/office/drawing/2014/main" id="{B0DFD584-E5CF-41EF-B51E-679CE22DDF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473953"/>
            <a:ext cx="2057400" cy="1647825"/>
          </a:xfrm>
          <a:prstGeom prst="rect">
            <a:avLst/>
          </a:prstGeom>
        </p:spPr>
      </p:pic>
      <p:pic>
        <p:nvPicPr>
          <p:cNvPr id="14" name="Gráfico 13">
            <a:extLst>
              <a:ext uri="{FF2B5EF4-FFF2-40B4-BE49-F238E27FC236}">
                <a16:creationId xmlns:a16="http://schemas.microsoft.com/office/drawing/2014/main" id="{E5C02DDF-25A6-42C7-9525-F279CE2095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049000" y="5180889"/>
            <a:ext cx="11430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249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údo 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 rtlCol="0">
            <a:normAutofit/>
          </a:bodyPr>
          <a:lstStyle>
            <a:lvl1pPr algn="ctr">
              <a:defRPr lang="en-US" sz="28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pt-BR" noProof="0"/>
              <a:t>CLIQUE PARA EDITAR O ESTILO DO TÍTULO MESTRE</a:t>
            </a:r>
          </a:p>
        </p:txBody>
      </p:sp>
      <p:sp>
        <p:nvSpPr>
          <p:cNvPr id="11" name="Espaço Reservado para Conteúdo 10">
            <a:extLst>
              <a:ext uri="{FF2B5EF4-FFF2-40B4-BE49-F238E27FC236}">
                <a16:creationId xmlns:a16="http://schemas.microsoft.com/office/drawing/2014/main" id="{ADC2540D-94C4-405B-8607-0CEDD6F54B9C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1075447" y="2370670"/>
            <a:ext cx="1856232" cy="1664208"/>
          </a:xfrm>
        </p:spPr>
        <p:txBody>
          <a:bodyPr rtlCol="0"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 rtl="0"/>
            <a:r>
              <a:rPr lang="pt-BR" noProof="0"/>
              <a:t>Clique para adicionar o conteúdo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8200" y="3788813"/>
            <a:ext cx="2330726" cy="804859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#</a:t>
            </a:r>
          </a:p>
        </p:txBody>
      </p:sp>
      <p:sp>
        <p:nvSpPr>
          <p:cNvPr id="17" name="Espaço Reservado para Texto 2">
            <a:extLst>
              <a:ext uri="{FF2B5EF4-FFF2-40B4-BE49-F238E27FC236}">
                <a16:creationId xmlns:a16="http://schemas.microsoft.com/office/drawing/2014/main" id="{E43D2F47-FAF2-42C2-967D-251DD4B940D7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838200" y="4464810"/>
            <a:ext cx="2330726" cy="438505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8200" y="5120722"/>
            <a:ext cx="2330726" cy="853167"/>
          </a:xfrm>
        </p:spPr>
        <p:txBody>
          <a:bodyPr lIns="0" rIns="0"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 rtl="0"/>
            <a:r>
              <a:rPr lang="pt-BR" noProof="0"/>
              <a:t>Clique para editar o texto Mestre</a:t>
            </a:r>
          </a:p>
        </p:txBody>
      </p:sp>
      <p:sp>
        <p:nvSpPr>
          <p:cNvPr id="24" name="Espaço Reservado para Conteúdo 10">
            <a:extLst>
              <a:ext uri="{FF2B5EF4-FFF2-40B4-BE49-F238E27FC236}">
                <a16:creationId xmlns:a16="http://schemas.microsoft.com/office/drawing/2014/main" id="{11C6EC54-ADFA-4CFF-9E9B-DC7E96C854C2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3805651" y="2370670"/>
            <a:ext cx="1856232" cy="1664208"/>
          </a:xfrm>
        </p:spPr>
        <p:txBody>
          <a:bodyPr rtlCol="0"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 rtl="0"/>
            <a:r>
              <a:rPr lang="pt-BR" noProof="0"/>
              <a:t>Clique para adicionar o conteúdo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3562665" y="3788813"/>
            <a:ext cx="2342205" cy="804859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#</a:t>
            </a:r>
          </a:p>
        </p:txBody>
      </p:sp>
      <p:sp>
        <p:nvSpPr>
          <p:cNvPr id="18" name="Espaço Reservado para Texto 4">
            <a:extLst>
              <a:ext uri="{FF2B5EF4-FFF2-40B4-BE49-F238E27FC236}">
                <a16:creationId xmlns:a16="http://schemas.microsoft.com/office/drawing/2014/main" id="{3322C250-87FC-4F14-A42C-FFDA120D0D6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62665" y="4464810"/>
            <a:ext cx="2342205" cy="438505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pt-BR" noProof="0"/>
              <a:t>CLIQUE PARA EDITAR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3562665" y="5120722"/>
            <a:ext cx="2342205" cy="853167"/>
          </a:xfrm>
        </p:spPr>
        <p:txBody>
          <a:bodyPr lIns="0" rIns="0"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 rtl="0"/>
            <a:r>
              <a:rPr lang="pt-BR" noProof="0"/>
              <a:t>Clique para editar o texto Mestre</a:t>
            </a:r>
          </a:p>
        </p:txBody>
      </p:sp>
      <p:sp>
        <p:nvSpPr>
          <p:cNvPr id="25" name="Espaço Reservado para Conteúdo 10">
            <a:extLst>
              <a:ext uri="{FF2B5EF4-FFF2-40B4-BE49-F238E27FC236}">
                <a16:creationId xmlns:a16="http://schemas.microsoft.com/office/drawing/2014/main" id="{1B6DD41C-FCE2-4AC6-A235-2FF1B905DAAD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6530117" y="2370670"/>
            <a:ext cx="1856232" cy="1664208"/>
          </a:xfrm>
        </p:spPr>
        <p:txBody>
          <a:bodyPr rtlCol="0"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 rtl="0"/>
            <a:r>
              <a:rPr lang="pt-BR" noProof="0"/>
              <a:t>Clique para adicionar o conteúdo</a:t>
            </a:r>
          </a:p>
        </p:txBody>
      </p:sp>
      <p:sp>
        <p:nvSpPr>
          <p:cNvPr id="21" name="Espaço Reservado para Texto 2">
            <a:extLst>
              <a:ext uri="{FF2B5EF4-FFF2-40B4-BE49-F238E27FC236}">
                <a16:creationId xmlns:a16="http://schemas.microsoft.com/office/drawing/2014/main" id="{1F60A771-8BBC-4565-AB09-402DA7CB278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298609" y="3788813"/>
            <a:ext cx="2330726" cy="804859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#</a:t>
            </a:r>
          </a:p>
        </p:txBody>
      </p:sp>
      <p:sp>
        <p:nvSpPr>
          <p:cNvPr id="19" name="Espaço Reservado para Texto 2">
            <a:extLst>
              <a:ext uri="{FF2B5EF4-FFF2-40B4-BE49-F238E27FC236}">
                <a16:creationId xmlns:a16="http://schemas.microsoft.com/office/drawing/2014/main" id="{D3C675D6-83FA-4036-B516-098EDCAF2506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298609" y="4464810"/>
            <a:ext cx="2330726" cy="438505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</a:t>
            </a:r>
          </a:p>
        </p:txBody>
      </p:sp>
      <p:sp>
        <p:nvSpPr>
          <p:cNvPr id="22" name="Espaço Reservado para Conteúdo 3">
            <a:extLst>
              <a:ext uri="{FF2B5EF4-FFF2-40B4-BE49-F238E27FC236}">
                <a16:creationId xmlns:a16="http://schemas.microsoft.com/office/drawing/2014/main" id="{C464A9BD-B815-4632-8F54-6EB70E48BAFF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6298609" y="5120722"/>
            <a:ext cx="2330726" cy="853167"/>
          </a:xfrm>
        </p:spPr>
        <p:txBody>
          <a:bodyPr lIns="0" rIns="0"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 rtl="0"/>
            <a:r>
              <a:rPr lang="pt-BR" noProof="0"/>
              <a:t>Clique para editar o texto Mestre</a:t>
            </a:r>
          </a:p>
        </p:txBody>
      </p:sp>
      <p:sp>
        <p:nvSpPr>
          <p:cNvPr id="26" name="Espaço Reservado para Conteúdo 10">
            <a:extLst>
              <a:ext uri="{FF2B5EF4-FFF2-40B4-BE49-F238E27FC236}">
                <a16:creationId xmlns:a16="http://schemas.microsoft.com/office/drawing/2014/main" id="{CEB4C3DB-E51E-4479-90C2-DFE5DB4B2482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9260321" y="2370670"/>
            <a:ext cx="1856232" cy="1664208"/>
          </a:xfrm>
        </p:spPr>
        <p:txBody>
          <a:bodyPr rtlCol="0"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 rtl="0"/>
            <a:r>
              <a:rPr lang="pt-BR" noProof="0"/>
              <a:t>Clique para adicionar o conteúdo</a:t>
            </a:r>
          </a:p>
        </p:txBody>
      </p:sp>
      <p:sp>
        <p:nvSpPr>
          <p:cNvPr id="14" name="Espaço Reservado para Texto 2">
            <a:extLst>
              <a:ext uri="{FF2B5EF4-FFF2-40B4-BE49-F238E27FC236}">
                <a16:creationId xmlns:a16="http://schemas.microsoft.com/office/drawing/2014/main" id="{84A1E92D-A5BF-4268-BFF3-1418A1F03589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9023074" y="3788457"/>
            <a:ext cx="2330726" cy="804859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#</a:t>
            </a:r>
          </a:p>
        </p:txBody>
      </p:sp>
      <p:sp>
        <p:nvSpPr>
          <p:cNvPr id="23" name="Espaço Reservado para Texto 2">
            <a:extLst>
              <a:ext uri="{FF2B5EF4-FFF2-40B4-BE49-F238E27FC236}">
                <a16:creationId xmlns:a16="http://schemas.microsoft.com/office/drawing/2014/main" id="{B6439AAC-8A96-4015-8A87-ED8DF7027B60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9023074" y="4464454"/>
            <a:ext cx="2330726" cy="438505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</a:t>
            </a:r>
          </a:p>
        </p:txBody>
      </p:sp>
      <p:cxnSp>
        <p:nvCxnSpPr>
          <p:cNvPr id="16" name="Conector Reto 15">
            <a:extLst>
              <a:ext uri="{FF2B5EF4-FFF2-40B4-BE49-F238E27FC236}">
                <a16:creationId xmlns:a16="http://schemas.microsoft.com/office/drawing/2014/main" id="{463D7850-C2A6-43CE-BBE4-8E81A0A59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1238250" cy="1328057"/>
          </a:xfrm>
          <a:prstGeom prst="line">
            <a:avLst/>
          </a:prstGeom>
          <a:ln w="31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to 19">
            <a:extLst>
              <a:ext uri="{FF2B5EF4-FFF2-40B4-BE49-F238E27FC236}">
                <a16:creationId xmlns:a16="http://schemas.microsoft.com/office/drawing/2014/main" id="{EBAD3E03-2E3B-440C-9105-6F9D33006D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3790950" cy="892177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Espaço Reservado para Conteúdo 3">
            <a:extLst>
              <a:ext uri="{FF2B5EF4-FFF2-40B4-BE49-F238E27FC236}">
                <a16:creationId xmlns:a16="http://schemas.microsoft.com/office/drawing/2014/main" id="{492F9083-A886-4EEB-94D6-1FAE6DC33000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9023074" y="5120366"/>
            <a:ext cx="2330726" cy="853167"/>
          </a:xfrm>
        </p:spPr>
        <p:txBody>
          <a:bodyPr lIns="0" rIns="0"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 rtl="0"/>
            <a:r>
              <a:rPr lang="pt-BR" noProof="0"/>
              <a:t>Clique para editar o texto Mestre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900"/>
            </a:lvl1pPr>
          </a:lstStyle>
          <a:p>
            <a:fld id="{00D11C9A-63AE-4BDD-9251-74D1F2A93BB5}" type="datetimeFigureOut">
              <a:rPr lang="pt-BR" smtClean="0"/>
              <a:t>04/10/2024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sz="900"/>
            </a:lvl1pPr>
          </a:lstStyle>
          <a:p>
            <a:endParaRPr lang="pt-BR"/>
          </a:p>
        </p:txBody>
      </p:sp>
      <p:sp>
        <p:nvSpPr>
          <p:cNvPr id="9" name="Espaço Reservado para o Número do Slide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900"/>
            </a:lvl1pPr>
          </a:lstStyle>
          <a:p>
            <a:fld id="{20A63515-3E70-4118-B1B5-BACBC5CB8B8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5486755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Resum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A3821F-4537-4AE7-8829-C2E3AE60F6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76875" y="1671639"/>
            <a:ext cx="5111750" cy="1204912"/>
          </a:xfrm>
        </p:spPr>
        <p:txBody>
          <a:bodyPr rtlCol="0" anchor="b">
            <a:normAutofit/>
          </a:bodyPr>
          <a:lstStyle>
            <a:lvl1pPr>
              <a:defRPr lang="en-US" sz="28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pt-BR" noProof="0"/>
              <a:t>CLIQUE PARA EDITAR O ESTILO DO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2FD4279-EA62-4397-878A-73F4948DB17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476875" y="3682546"/>
            <a:ext cx="5111750" cy="1525588"/>
          </a:xfrm>
        </p:spPr>
        <p:txBody>
          <a:bodyPr rtlCol="0" anchor="b"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pt-BR" noProof="0"/>
              <a:t>Clique para editar o texto Mestre</a:t>
            </a:r>
          </a:p>
        </p:txBody>
      </p:sp>
      <p:cxnSp>
        <p:nvCxnSpPr>
          <p:cNvPr id="23" name="Conector Reto 22">
            <a:extLst>
              <a:ext uri="{FF2B5EF4-FFF2-40B4-BE49-F238E27FC236}">
                <a16:creationId xmlns:a16="http://schemas.microsoft.com/office/drawing/2014/main" id="{D87F08D6-2CA7-4A5A-BE34-07113DCA535D}"/>
              </a:ext>
            </a:extLst>
          </p:cNvPr>
          <p:cNvCxnSpPr>
            <a:cxnSpLocks/>
          </p:cNvCxnSpPr>
          <p:nvPr/>
        </p:nvCxnSpPr>
        <p:spPr>
          <a:xfrm flipH="1" flipV="1">
            <a:off x="0" y="876300"/>
            <a:ext cx="4762500" cy="1628775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to 11">
            <a:extLst>
              <a:ext uri="{FF2B5EF4-FFF2-40B4-BE49-F238E27FC236}">
                <a16:creationId xmlns:a16="http://schemas.microsoft.com/office/drawing/2014/main" id="{A768C87F-B9C3-4DFF-8454-F3F52CE4346B}"/>
              </a:ext>
            </a:extLst>
          </p:cNvPr>
          <p:cNvCxnSpPr>
            <a:cxnSpLocks/>
          </p:cNvCxnSpPr>
          <p:nvPr/>
        </p:nvCxnSpPr>
        <p:spPr>
          <a:xfrm flipH="1" flipV="1">
            <a:off x="2638425" y="0"/>
            <a:ext cx="2124076" cy="5186363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Espaço Reservado para Data 6">
            <a:extLst>
              <a:ext uri="{FF2B5EF4-FFF2-40B4-BE49-F238E27FC236}">
                <a16:creationId xmlns:a16="http://schemas.microsoft.com/office/drawing/2014/main" id="{71F34533-9677-48AF-9374-976825F4BB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>
            <a:lvl1pPr>
              <a:defRPr sz="900"/>
            </a:lvl1pPr>
          </a:lstStyle>
          <a:p>
            <a:fld id="{00D11C9A-63AE-4BDD-9251-74D1F2A93BB5}" type="datetimeFigureOut">
              <a:rPr lang="pt-BR" smtClean="0"/>
              <a:t>04/10/2024</a:t>
            </a:fld>
            <a:endParaRPr lang="pt-BR"/>
          </a:p>
        </p:txBody>
      </p:sp>
      <p:sp>
        <p:nvSpPr>
          <p:cNvPr id="22" name="Espaço Reservado para Rodapé 7">
            <a:extLst>
              <a:ext uri="{FF2B5EF4-FFF2-40B4-BE49-F238E27FC236}">
                <a16:creationId xmlns:a16="http://schemas.microsoft.com/office/drawing/2014/main" id="{4FAB8A26-B99E-4F96-8327-A932A14F2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>
            <a:lvl1pPr>
              <a:defRPr sz="900"/>
            </a:lvl1pPr>
          </a:lstStyle>
          <a:p>
            <a:endParaRPr lang="pt-BR"/>
          </a:p>
        </p:txBody>
      </p:sp>
      <p:sp>
        <p:nvSpPr>
          <p:cNvPr id="24" name="Espaço Reservado para o Número do Slide 8">
            <a:extLst>
              <a:ext uri="{FF2B5EF4-FFF2-40B4-BE49-F238E27FC236}">
                <a16:creationId xmlns:a16="http://schemas.microsoft.com/office/drawing/2014/main" id="{EB0962D2-BCC3-48AB-A769-2A7327D29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>
            <a:lvl1pPr>
              <a:defRPr sz="900"/>
            </a:lvl1pPr>
          </a:lstStyle>
          <a:p>
            <a:fld id="{20A63515-3E70-4118-B1B5-BACBC5CB8B8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63463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00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Fechamento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67200" y="1615736"/>
            <a:ext cx="4179570" cy="1524735"/>
          </a:xfrm>
        </p:spPr>
        <p:txBody>
          <a:bodyPr rtlCol="0" anchor="b">
            <a:noAutofit/>
          </a:bodyPr>
          <a:lstStyle>
            <a:lvl1pPr algn="l">
              <a:defRPr sz="3200" spc="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pt-BR" noProof="0"/>
              <a:t>CLIQUE PARA EDITAR O ESTILO DO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5457758-A125-4CEA-A3D5-CBD010417BD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267200" y="3238103"/>
            <a:ext cx="4179570" cy="2004161"/>
          </a:xfrm>
        </p:spPr>
        <p:txBody>
          <a:bodyPr rtlCol="0">
            <a:normAutofit/>
          </a:bodyPr>
          <a:lstStyle>
            <a:lvl1pPr marL="0" indent="0" algn="l">
              <a:lnSpc>
                <a:spcPct val="15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pt-BR" noProof="0"/>
              <a:t>Clique para editar o estilo de subtítulo Mestre</a:t>
            </a:r>
          </a:p>
        </p:txBody>
      </p:sp>
      <p:pic>
        <p:nvPicPr>
          <p:cNvPr id="6" name="Gráfico 5">
            <a:extLst>
              <a:ext uri="{FF2B5EF4-FFF2-40B4-BE49-F238E27FC236}">
                <a16:creationId xmlns:a16="http://schemas.microsoft.com/office/drawing/2014/main" id="{ED3361C9-310A-4255-A94E-B77588962D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3176938" cy="6858000"/>
          </a:xfrm>
          <a:prstGeom prst="rect">
            <a:avLst/>
          </a:prstGeom>
        </p:spPr>
      </p:pic>
      <p:sp>
        <p:nvSpPr>
          <p:cNvPr id="9" name="Espaço Reservado para Data 6">
            <a:extLst>
              <a:ext uri="{FF2B5EF4-FFF2-40B4-BE49-F238E27FC236}">
                <a16:creationId xmlns:a16="http://schemas.microsoft.com/office/drawing/2014/main" id="{BF358517-D7B7-40D0-A9D0-B650C80898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67200" y="6356350"/>
            <a:ext cx="1774371" cy="365125"/>
          </a:xfrm>
        </p:spPr>
        <p:txBody>
          <a:bodyPr rtlCol="0"/>
          <a:lstStyle>
            <a:lvl1pPr>
              <a:defRPr sz="900"/>
            </a:lvl1pPr>
          </a:lstStyle>
          <a:p>
            <a:fld id="{00D11C9A-63AE-4BDD-9251-74D1F2A93BB5}" type="datetimeFigureOut">
              <a:rPr lang="pt-BR" smtClean="0"/>
              <a:t>04/10/2024</a:t>
            </a:fld>
            <a:endParaRPr lang="pt-BR"/>
          </a:p>
        </p:txBody>
      </p:sp>
      <p:sp>
        <p:nvSpPr>
          <p:cNvPr id="10" name="Espaço Reservado para Rodapé 7">
            <a:extLst>
              <a:ext uri="{FF2B5EF4-FFF2-40B4-BE49-F238E27FC236}">
                <a16:creationId xmlns:a16="http://schemas.microsoft.com/office/drawing/2014/main" id="{6026D44C-0B39-4DE1-A0FC-5615DDAAE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79721" y="6356350"/>
            <a:ext cx="2661557" cy="365125"/>
          </a:xfrm>
        </p:spPr>
        <p:txBody>
          <a:bodyPr rtlCol="0"/>
          <a:lstStyle>
            <a:lvl1pPr>
              <a:defRPr sz="900"/>
            </a:lvl1pPr>
          </a:lstStyle>
          <a:p>
            <a:endParaRPr lang="pt-BR"/>
          </a:p>
        </p:txBody>
      </p:sp>
      <p:sp>
        <p:nvSpPr>
          <p:cNvPr id="11" name="Espaço Reservado para o Número do Slide 8">
            <a:extLst>
              <a:ext uri="{FF2B5EF4-FFF2-40B4-BE49-F238E27FC236}">
                <a16:creationId xmlns:a16="http://schemas.microsoft.com/office/drawing/2014/main" id="{0F8222B4-B618-42C4-8BDB-D2E4DF2F2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79428" y="6356350"/>
            <a:ext cx="1774371" cy="365125"/>
          </a:xfrm>
        </p:spPr>
        <p:txBody>
          <a:bodyPr rtlCol="0"/>
          <a:lstStyle>
            <a:lvl1pPr>
              <a:defRPr sz="900"/>
            </a:lvl1pPr>
          </a:lstStyle>
          <a:p>
            <a:fld id="{20A63515-3E70-4118-B1B5-BACBC5CB8B8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370165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8F4C17E5-24ED-44BC-BA50-02EF903552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833D101-3AF0-4F06-90ED-B83615C36C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2AE9FDE-AF95-49F8-A927-35A23C9E65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D11C9A-63AE-4BDD-9251-74D1F2A93BB5}" type="datetimeFigureOut">
              <a:rPr lang="pt-BR" smtClean="0"/>
              <a:t>04/10/2024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C2E900D-8FF9-4E80-860D-89C2D3B4E4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o Número do Slide 5">
            <a:extLst>
              <a:ext uri="{FF2B5EF4-FFF2-40B4-BE49-F238E27FC236}">
                <a16:creationId xmlns:a16="http://schemas.microsoft.com/office/drawing/2014/main" id="{F1A66A0C-1415-46A3-A1FF-BE18C70873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A63515-3E70-4118-B1B5-BACBC5CB8B8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46129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  <p:sldLayoutId id="2147483726" r:id="rId15"/>
    <p:sldLayoutId id="2147483727" r:id="rId16"/>
    <p:sldLayoutId id="2147483728" r:id="rId17"/>
    <p:sldLayoutId id="2147483729" r:id="rId18"/>
    <p:sldLayoutId id="2147483730" r:id="rId19"/>
    <p:sldLayoutId id="2147483731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36684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06C7E4-1B94-45F1-A01A-DA36D502E7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5589" y="1933366"/>
            <a:ext cx="5739618" cy="1325563"/>
          </a:xfrm>
        </p:spPr>
        <p:txBody>
          <a:bodyPr/>
          <a:lstStyle/>
          <a:p>
            <a:r>
              <a:rPr lang="pt-BR" dirty="0"/>
              <a:t>Título do trabalho</a:t>
            </a:r>
            <a:br>
              <a:rPr lang="pt-BR" dirty="0"/>
            </a:br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E8D60B58-3381-49CB-8110-325315124C00}"/>
              </a:ext>
            </a:extLst>
          </p:cNvPr>
          <p:cNvSpPr txBox="1"/>
          <p:nvPr/>
        </p:nvSpPr>
        <p:spPr>
          <a:xfrm>
            <a:off x="1139483" y="3869007"/>
            <a:ext cx="46423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Autores</a:t>
            </a:r>
          </a:p>
          <a:p>
            <a:r>
              <a:rPr lang="pt-BR" dirty="0"/>
              <a:t>Afiliação</a:t>
            </a:r>
          </a:p>
        </p:txBody>
      </p:sp>
    </p:spTree>
    <p:extLst>
      <p:ext uri="{BB962C8B-B14F-4D97-AF65-F5344CB8AC3E}">
        <p14:creationId xmlns:p14="http://schemas.microsoft.com/office/powerpoint/2010/main" val="41628105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EF90E5-21ED-4862-A28B-E9A8DE1F3E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D325B63-70BA-44AB-808F-EFCEDDBE4E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759979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F0FE57-07D6-4A0A-B78A-7768B9943A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66E6D29-57ED-4CCD-AD5C-2352D92A2B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629217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0A5F37-DCF9-4045-B89F-7D13047966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6CDA8F6-7C8C-495E-8F99-59F9FEA5E4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05174982"/>
      </p:ext>
    </p:extLst>
  </p:cSld>
  <p:clrMapOvr>
    <a:masterClrMapping/>
  </p:clrMapOvr>
</p:sld>
</file>

<file path=ppt/theme/theme1.xml><?xml version="1.0" encoding="utf-8"?>
<a:theme xmlns:a="http://schemas.openxmlformats.org/drawingml/2006/main" name="Linha única">
  <a:themeElements>
    <a:clrScheme name="Custom 16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F4EF"/>
      </a:accent1>
      <a:accent2>
        <a:srgbClr val="F7F6F3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56">
      <a:majorFont>
        <a:latin typeface="Tenorite"/>
        <a:ea typeface=""/>
        <a:cs typeface=""/>
      </a:majorFont>
      <a:minorFont>
        <a:latin typeface="Tenorit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onoline" id="{080CB5C6-FA0A-40B0-8C1A-A4BA88D91EE0}" vid="{DC98E595-77B2-413A-A4EA-B47400BD13C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Apresentação de vendas clara e minimalista</Template>
  <TotalTime>13</TotalTime>
  <Words>6</Words>
  <Application>Microsoft Office PowerPoint</Application>
  <PresentationFormat>Widescreen</PresentationFormat>
  <Paragraphs>3</Paragraphs>
  <Slides>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</vt:i4>
      </vt:variant>
    </vt:vector>
  </HeadingPairs>
  <TitlesOfParts>
    <vt:vector size="8" baseType="lpstr">
      <vt:lpstr>Arial</vt:lpstr>
      <vt:lpstr>Tenorite</vt:lpstr>
      <vt:lpstr>Linha única</vt:lpstr>
      <vt:lpstr>Apresentação do PowerPoint</vt:lpstr>
      <vt:lpstr>Título do trabalho 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Francisco José  de Paula Filho</dc:creator>
  <cp:lastModifiedBy>Francisco José  de Paula Filho</cp:lastModifiedBy>
  <cp:revision>1</cp:revision>
  <dcterms:created xsi:type="dcterms:W3CDTF">2024-10-04T22:14:23Z</dcterms:created>
  <dcterms:modified xsi:type="dcterms:W3CDTF">2024-10-04T22:27:48Z</dcterms:modified>
</cp:coreProperties>
</file>